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1"/>
  </p:notesMasterIdLst>
  <p:sldIdLst>
    <p:sldId id="256" r:id="rId2"/>
    <p:sldId id="257" r:id="rId3"/>
    <p:sldId id="270" r:id="rId4"/>
    <p:sldId id="271" r:id="rId5"/>
    <p:sldId id="275" r:id="rId6"/>
    <p:sldId id="272" r:id="rId7"/>
    <p:sldId id="276" r:id="rId8"/>
    <p:sldId id="273" r:id="rId9"/>
    <p:sldId id="27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0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2D2295-BB40-41D7-AA6F-51A89F4E0BCF}" type="datetimeFigureOut">
              <a:rPr lang="en-US" smtClean="0"/>
              <a:pPr/>
              <a:t>12/26/2017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F830A6-F7FD-4BFA-A33B-7A95472DF89D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922857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F830A6-F7FD-4BFA-A33B-7A95472DF89D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F830A6-F7FD-4BFA-A33B-7A95472DF89D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F830A6-F7FD-4BFA-A33B-7A95472DF89D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F830A6-F7FD-4BFA-A33B-7A95472DF89D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F830A6-F7FD-4BFA-A33B-7A95472DF89D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F830A6-F7FD-4BFA-A33B-7A95472DF89D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F830A6-F7FD-4BFA-A33B-7A95472DF89D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F830A6-F7FD-4BFA-A33B-7A95472DF89D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F830A6-F7FD-4BFA-A33B-7A95472DF89D}" type="slidenum">
              <a:rPr lang="en-ZA" smtClean="0"/>
              <a:pPr/>
              <a:t>9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218"/>
          <p:cNvGrpSpPr/>
          <p:nvPr/>
        </p:nvGrpSpPr>
        <p:grpSpPr>
          <a:xfrm>
            <a:off x="6558164" y="66319"/>
            <a:ext cx="2575511" cy="6797067"/>
            <a:chOff x="6558164" y="66319"/>
            <a:chExt cx="2575511" cy="6797067"/>
          </a:xfrm>
        </p:grpSpPr>
        <p:grpSp>
          <p:nvGrpSpPr>
            <p:cNvPr id="8" name="Group 62"/>
            <p:cNvGrpSpPr/>
            <p:nvPr/>
          </p:nvGrpSpPr>
          <p:grpSpPr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9" name="Group 44"/>
              <p:cNvGrpSpPr/>
              <p:nvPr/>
            </p:nvGrpSpPr>
            <p:grpSpPr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0" name="Group 50"/>
              <p:cNvGrpSpPr/>
              <p:nvPr/>
            </p:nvGrpSpPr>
            <p:grpSpPr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4628" y="3308607"/>
                  <a:ext cx="491754" cy="561254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3407" y="888239"/>
                  <a:ext cx="384613" cy="438971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1" name="Group 56"/>
              <p:cNvGrpSpPr/>
              <p:nvPr/>
            </p:nvGrpSpPr>
            <p:grpSpPr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1987" y="4921668"/>
                  <a:ext cx="1032510" cy="1181952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131" y="154734"/>
                  <a:ext cx="722936" cy="825205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058" y="3830515"/>
                  <a:ext cx="639682" cy="729516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7251" y="1799143"/>
                  <a:ext cx="766532" cy="869062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4572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715" y="6307559"/>
              <a:ext cx="976330" cy="5504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>
    <mc:Choice xmlns:p14="http://schemas.microsoft.com/office/powerpoint/2010/main" Requires="p14">
      <p:transition spd="slow" p14:dur="125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828800"/>
            <a:ext cx="7467600" cy="3048000"/>
          </a:xfrm>
          <a:solidFill>
            <a:schemeClr val="bg1"/>
          </a:solidFill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n-ZA" sz="5400" b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>W</a:t>
            </a:r>
            <a:r>
              <a:rPr lang="en-ZA" sz="3600" b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>HEN </a:t>
            </a:r>
            <a:r>
              <a:rPr lang="en-ZA" sz="5400" b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>U</a:t>
            </a:r>
            <a:r>
              <a:rPr lang="en-ZA" sz="3600" b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>PON </a:t>
            </a:r>
            <a:r>
              <a:rPr lang="en-ZA" sz="5400" b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>L</a:t>
            </a:r>
            <a:r>
              <a:rPr lang="en-ZA" sz="3600" b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>IFE’S </a:t>
            </a:r>
            <a:r>
              <a:rPr lang="en-ZA" sz="5400" b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>B</a:t>
            </a:r>
            <a:r>
              <a:rPr lang="en-ZA" sz="3600" b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>ILLOWS</a:t>
            </a:r>
            <a:br>
              <a:rPr lang="en-ZA" sz="3600" b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</a:br>
            <a:r>
              <a:rPr lang="en-ZA" sz="1400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/>
            </a:r>
            <a:br>
              <a:rPr lang="en-ZA" sz="1400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</a:br>
            <a:r>
              <a:rPr lang="en-ZA" sz="3600" b="1" dirty="0" smtClean="0">
                <a:solidFill>
                  <a:schemeClr val="tx1"/>
                </a:solidFill>
                <a:effectLst/>
                <a:latin typeface="Cambria" panose="02040503050406030204" pitchFamily="18" charset="0"/>
              </a:rPr>
              <a:t>370</a:t>
            </a:r>
            <a:r>
              <a:rPr lang="en-ZA" sz="3600" b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/>
            </a:r>
            <a:br>
              <a:rPr lang="en-ZA" sz="3600" b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</a:br>
            <a:r>
              <a:rPr lang="en-ZA" sz="3600" b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> </a:t>
            </a:r>
            <a:r>
              <a:rPr lang="en-ZA" sz="3600" b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/>
            </a:r>
            <a:br>
              <a:rPr lang="en-ZA" sz="3600" b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</a:br>
            <a:endParaRPr lang="en-ZA" sz="3600" dirty="0">
              <a:solidFill>
                <a:srgbClr val="FFFF00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887067" y="3965171"/>
            <a:ext cx="988867" cy="530629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E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52400" y="914400"/>
            <a:ext cx="8686800" cy="5334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88900" dist="38100" dir="5400000" algn="ctr" rotWithShape="0">
              <a:srgbClr val="000000">
                <a:alpha val="65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When </a:t>
            </a:r>
            <a:r>
              <a:rPr lang="en-ZA" sz="3600" b="1" dirty="0" smtClean="0">
                <a:solidFill>
                  <a:schemeClr val="tx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upon life’s billows 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you are tempest tossed,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When you are discouraged 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thinking all is lost</a:t>
            </a:r>
            <a:r>
              <a:rPr lang="en-ZA" sz="3600" b="1" dirty="0" smtClean="0">
                <a:solidFill>
                  <a:schemeClr val="tx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,</a:t>
            </a:r>
          </a:p>
          <a:p>
            <a:pPr algn="ctr">
              <a:buNone/>
            </a:pPr>
            <a:endParaRPr lang="en-ZA" sz="1200" b="1" dirty="0" smtClean="0">
              <a:solidFill>
                <a:schemeClr val="tx1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Count your many blessings, 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name them one by one,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And it will surprise you 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what the Lord has done.</a:t>
            </a:r>
          </a:p>
          <a:p>
            <a:pPr algn="ctr"/>
            <a:endParaRPr lang="en-ZA" sz="3600" b="1" dirty="0">
              <a:solidFill>
                <a:schemeClr val="tx1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6" name="Flowchart: Decision 5"/>
          <p:cNvSpPr/>
          <p:nvPr/>
        </p:nvSpPr>
        <p:spPr>
          <a:xfrm>
            <a:off x="4018788" y="664192"/>
            <a:ext cx="1106424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52400" y="914400"/>
            <a:ext cx="8686800" cy="5334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88900" dist="38100" dir="5400000" algn="ctr" rotWithShape="0">
              <a:srgbClr val="000000">
                <a:alpha val="65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Count your blessings, </a:t>
            </a:r>
          </a:p>
          <a:p>
            <a:pPr algn="ctr"/>
            <a:r>
              <a:rPr lang="en-ZA" sz="3600" b="1" i="1" dirty="0">
                <a:solidFill>
                  <a:schemeClr val="tx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Name them one by one,</a:t>
            </a:r>
          </a:p>
          <a:p>
            <a:pPr algn="ctr"/>
            <a:r>
              <a:rPr lang="en-ZA" sz="3600" b="1" i="1" dirty="0">
                <a:solidFill>
                  <a:schemeClr val="tx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Count your blessings,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see what God hath done,</a:t>
            </a:r>
          </a:p>
          <a:p>
            <a:pPr algn="ctr">
              <a:buNone/>
            </a:pPr>
            <a:endParaRPr lang="en-ZA" sz="1200" b="1" i="1" dirty="0">
              <a:solidFill>
                <a:schemeClr val="tx1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Count your blessings, </a:t>
            </a:r>
          </a:p>
          <a:p>
            <a:pPr algn="ctr"/>
            <a:r>
              <a:rPr lang="en-ZA" sz="3600" b="1" i="1" dirty="0">
                <a:solidFill>
                  <a:schemeClr val="tx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Name them one by one,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And it will surprise you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what the Lord hath done.</a:t>
            </a:r>
          </a:p>
          <a:p>
            <a:pPr algn="ctr"/>
            <a:endParaRPr lang="en-ZA" sz="3600" b="1" dirty="0">
              <a:solidFill>
                <a:schemeClr val="tx1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6" name="Flowchart: Decision 5"/>
          <p:cNvSpPr/>
          <p:nvPr/>
        </p:nvSpPr>
        <p:spPr>
          <a:xfrm>
            <a:off x="3681047" y="664192"/>
            <a:ext cx="1781907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103762" y="732686"/>
            <a:ext cx="9364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dirty="0" smtClean="0"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298971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52400" y="914400"/>
            <a:ext cx="8686800" cy="5334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88900" dist="38100" dir="5400000" algn="ctr" rotWithShape="0">
              <a:srgbClr val="000000">
                <a:alpha val="65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Are you ever burdened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With a load of care?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Does the cross seem heavy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You are called to bear?</a:t>
            </a:r>
          </a:p>
          <a:p>
            <a:pPr algn="ctr">
              <a:buNone/>
            </a:pPr>
            <a:endParaRPr lang="en-ZA" sz="1600" b="1" dirty="0">
              <a:solidFill>
                <a:schemeClr val="tx1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Count your many blessings, Every doubt will fly,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And you will be singing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As the days go by.</a:t>
            </a:r>
          </a:p>
          <a:p>
            <a:pPr algn="ctr"/>
            <a:endParaRPr lang="en-ZA" sz="3600" b="1" dirty="0">
              <a:solidFill>
                <a:schemeClr val="tx1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6" name="Flowchart: Decision 5"/>
          <p:cNvSpPr/>
          <p:nvPr/>
        </p:nvSpPr>
        <p:spPr>
          <a:xfrm>
            <a:off x="4018788" y="664192"/>
            <a:ext cx="1106424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90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52400" y="914400"/>
            <a:ext cx="8686800" cy="5334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88900" dist="38100" dir="5400000" algn="ctr" rotWithShape="0">
              <a:srgbClr val="000000">
                <a:alpha val="65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Count your blessings, </a:t>
            </a:r>
          </a:p>
          <a:p>
            <a:pPr algn="ctr"/>
            <a:r>
              <a:rPr lang="en-ZA" sz="3600" b="1" i="1" dirty="0">
                <a:solidFill>
                  <a:schemeClr val="tx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Name them one by one,</a:t>
            </a:r>
          </a:p>
          <a:p>
            <a:pPr algn="ctr"/>
            <a:r>
              <a:rPr lang="en-ZA" sz="3600" b="1" i="1" dirty="0">
                <a:solidFill>
                  <a:schemeClr val="tx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Count your blessings,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see what God hath done,</a:t>
            </a:r>
          </a:p>
          <a:p>
            <a:pPr algn="ctr">
              <a:buNone/>
            </a:pPr>
            <a:endParaRPr lang="en-ZA" sz="1200" b="1" i="1" dirty="0">
              <a:solidFill>
                <a:schemeClr val="tx1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Count your blessings, </a:t>
            </a:r>
          </a:p>
          <a:p>
            <a:pPr algn="ctr"/>
            <a:r>
              <a:rPr lang="en-ZA" sz="3600" b="1" i="1" dirty="0">
                <a:solidFill>
                  <a:schemeClr val="tx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Name them one by one,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And it will surprise you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what the Lord hath done.</a:t>
            </a:r>
          </a:p>
          <a:p>
            <a:pPr algn="ctr"/>
            <a:endParaRPr lang="en-ZA" sz="3600" b="1" dirty="0">
              <a:solidFill>
                <a:schemeClr val="tx1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6" name="Flowchart: Decision 5"/>
          <p:cNvSpPr/>
          <p:nvPr/>
        </p:nvSpPr>
        <p:spPr>
          <a:xfrm>
            <a:off x="3681047" y="664192"/>
            <a:ext cx="1781907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103762" y="732686"/>
            <a:ext cx="9364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dirty="0" smtClean="0"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4062255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52400" y="914400"/>
            <a:ext cx="8686800" cy="5334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88900" dist="38100" dir="5400000" algn="ctr" rotWithShape="0">
              <a:srgbClr val="000000">
                <a:alpha val="65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When you look at others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With their land and gold,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Think that Christ has promised You His wealth untold,</a:t>
            </a:r>
          </a:p>
          <a:p>
            <a:pPr algn="ctr">
              <a:buNone/>
            </a:pPr>
            <a:r>
              <a:rPr lang="en-ZA" sz="1600" b="1" dirty="0">
                <a:solidFill>
                  <a:schemeClr val="tx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 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Count your many blessings, Money cannot buy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Your reward in heaven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Nor your Home on high.</a:t>
            </a:r>
          </a:p>
          <a:p>
            <a:pPr algn="ctr"/>
            <a:endParaRPr lang="en-ZA" sz="3600" b="1" dirty="0">
              <a:solidFill>
                <a:schemeClr val="tx1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6" name="Flowchart: Decision 5"/>
          <p:cNvSpPr/>
          <p:nvPr/>
        </p:nvSpPr>
        <p:spPr>
          <a:xfrm>
            <a:off x="4018788" y="664192"/>
            <a:ext cx="1106424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9440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52400" y="914400"/>
            <a:ext cx="8686800" cy="5334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88900" dist="38100" dir="5400000" algn="ctr" rotWithShape="0">
              <a:srgbClr val="000000">
                <a:alpha val="65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Count your blessings, </a:t>
            </a:r>
          </a:p>
          <a:p>
            <a:pPr algn="ctr"/>
            <a:r>
              <a:rPr lang="en-ZA" sz="3600" b="1" i="1" dirty="0">
                <a:solidFill>
                  <a:schemeClr val="tx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Name them one by one,</a:t>
            </a:r>
          </a:p>
          <a:p>
            <a:pPr algn="ctr"/>
            <a:r>
              <a:rPr lang="en-ZA" sz="3600" b="1" i="1" dirty="0">
                <a:solidFill>
                  <a:schemeClr val="tx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Count your blessings,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see what God hath done,</a:t>
            </a:r>
          </a:p>
          <a:p>
            <a:pPr algn="ctr">
              <a:buNone/>
            </a:pPr>
            <a:endParaRPr lang="en-ZA" sz="1200" b="1" i="1" dirty="0">
              <a:solidFill>
                <a:schemeClr val="tx1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Count your blessings, </a:t>
            </a:r>
          </a:p>
          <a:p>
            <a:pPr algn="ctr"/>
            <a:r>
              <a:rPr lang="en-ZA" sz="3600" b="1" i="1" dirty="0">
                <a:solidFill>
                  <a:schemeClr val="tx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Name them one by one,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And it will surprise you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what the Lord hath done.</a:t>
            </a:r>
          </a:p>
          <a:p>
            <a:pPr algn="ctr"/>
            <a:endParaRPr lang="en-ZA" sz="3600" b="1" dirty="0">
              <a:solidFill>
                <a:schemeClr val="tx1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6" name="Flowchart: Decision 5"/>
          <p:cNvSpPr/>
          <p:nvPr/>
        </p:nvSpPr>
        <p:spPr>
          <a:xfrm>
            <a:off x="3681047" y="664192"/>
            <a:ext cx="1781907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103762" y="732686"/>
            <a:ext cx="9364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dirty="0" smtClean="0"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4062255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52400" y="914400"/>
            <a:ext cx="8686800" cy="5334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88900" dist="38100" dir="5400000" algn="ctr" rotWithShape="0">
              <a:srgbClr val="000000">
                <a:alpha val="65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So amid the conflict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Whether great or small,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Do not be discouraged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God is over all,</a:t>
            </a:r>
          </a:p>
          <a:p>
            <a:pPr algn="ctr">
              <a:buNone/>
            </a:pPr>
            <a:endParaRPr lang="en-ZA" sz="1600" b="1" dirty="0">
              <a:solidFill>
                <a:schemeClr val="tx1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Count your many blessings, </a:t>
            </a:r>
            <a:endParaRPr lang="en-ZA" sz="3600" b="1" dirty="0" smtClean="0">
              <a:solidFill>
                <a:schemeClr val="tx1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Angels </a:t>
            </a:r>
            <a:r>
              <a:rPr lang="en-ZA" sz="3600" b="1" dirty="0">
                <a:solidFill>
                  <a:schemeClr val="tx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will attend,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Help and comfort give you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To your journey’s end.</a:t>
            </a:r>
          </a:p>
          <a:p>
            <a:pPr algn="ctr"/>
            <a:endParaRPr lang="en-ZA" sz="3600" b="1" dirty="0">
              <a:solidFill>
                <a:schemeClr val="tx1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6" name="Flowchart: Decision 5"/>
          <p:cNvSpPr/>
          <p:nvPr/>
        </p:nvSpPr>
        <p:spPr>
          <a:xfrm>
            <a:off x="4018788" y="664192"/>
            <a:ext cx="1106424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6182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81970" y="917352"/>
            <a:ext cx="8686800" cy="53340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88900" dist="38100" dir="5400000" algn="ctr" rotWithShape="0">
              <a:srgbClr val="000000">
                <a:alpha val="65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endParaRPr lang="en-ZA" sz="1400" b="1" dirty="0" smtClean="0">
              <a:solidFill>
                <a:schemeClr val="tx1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Count your blessings, </a:t>
            </a:r>
          </a:p>
          <a:p>
            <a:pPr algn="ctr"/>
            <a:r>
              <a:rPr lang="en-ZA" sz="3600" b="1" i="1" dirty="0">
                <a:solidFill>
                  <a:schemeClr val="tx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Name them one by one,</a:t>
            </a:r>
          </a:p>
          <a:p>
            <a:pPr algn="ctr"/>
            <a:r>
              <a:rPr lang="en-ZA" sz="3600" b="1" i="1" dirty="0">
                <a:solidFill>
                  <a:schemeClr val="tx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Count your blessings,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see what God hath done,</a:t>
            </a:r>
          </a:p>
          <a:p>
            <a:pPr algn="ctr">
              <a:buNone/>
            </a:pPr>
            <a:endParaRPr lang="en-ZA" sz="1200" b="1" i="1" dirty="0">
              <a:solidFill>
                <a:schemeClr val="tx1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Count your blessings, </a:t>
            </a:r>
          </a:p>
          <a:p>
            <a:pPr algn="ctr"/>
            <a:r>
              <a:rPr lang="en-ZA" sz="3600" b="1" i="1" dirty="0">
                <a:solidFill>
                  <a:schemeClr val="tx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Name them one by one,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And it will surprise you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what the Lord hath done.</a:t>
            </a:r>
          </a:p>
          <a:p>
            <a:pPr algn="ctr"/>
            <a:endParaRPr lang="en-ZA" sz="3600" b="1" dirty="0">
              <a:solidFill>
                <a:schemeClr val="tx1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6" name="Flowchart: Decision 5"/>
          <p:cNvSpPr/>
          <p:nvPr/>
        </p:nvSpPr>
        <p:spPr>
          <a:xfrm>
            <a:off x="3681047" y="664192"/>
            <a:ext cx="1781907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103762" y="732686"/>
            <a:ext cx="9364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dirty="0" smtClean="0"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  <a:endParaRPr lang="en-ZA" dirty="0"/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114800" y="5867400"/>
            <a:ext cx="762000" cy="152400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62255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6">
  <a:themeElements>
    <a:clrScheme name="Winter">
      <a:dk1>
        <a:sysClr val="windowText" lastClr="000000"/>
      </a:dk1>
      <a:lt1>
        <a:sysClr val="window" lastClr="FFFFFF"/>
      </a:lt1>
      <a:dk2>
        <a:srgbClr val="1F7BB6"/>
      </a:dk2>
      <a:lt2>
        <a:srgbClr val="C5E1FE"/>
      </a:lt2>
      <a:accent1>
        <a:srgbClr val="B2BDC1"/>
      </a:accent1>
      <a:accent2>
        <a:srgbClr val="767D83"/>
      </a:accent2>
      <a:accent3>
        <a:srgbClr val="3E505C"/>
      </a:accent3>
      <a:accent4>
        <a:srgbClr val="386489"/>
      </a:accent4>
      <a:accent5>
        <a:srgbClr val="4C80AF"/>
      </a:accent5>
      <a:accent6>
        <a:srgbClr val="7DA7D1"/>
      </a:accent6>
      <a:hlink>
        <a:srgbClr val="408080"/>
      </a:hlink>
      <a:folHlink>
        <a:srgbClr val="5EAEAE"/>
      </a:folHlink>
    </a:clrScheme>
    <a:fontScheme name="Wint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Theme6</Template>
  <TotalTime>1130</TotalTime>
  <Words>345</Words>
  <Application>Microsoft Office PowerPoint</Application>
  <PresentationFormat>On-screen Show (4:3)</PresentationFormat>
  <Paragraphs>96</Paragraphs>
  <Slides>9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Theme6</vt:lpstr>
      <vt:lpstr>WHEN UPON LIFE’S BILLOWS  370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Ukelo</dc:creator>
  <cp:lastModifiedBy>Ualimange</cp:lastModifiedBy>
  <cp:revision>36</cp:revision>
  <dcterms:created xsi:type="dcterms:W3CDTF">2006-08-16T00:00:00Z</dcterms:created>
  <dcterms:modified xsi:type="dcterms:W3CDTF">2017-12-26T20:57:14Z</dcterms:modified>
</cp:coreProperties>
</file>