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80" r:id="rId3"/>
    <p:sldId id="266" r:id="rId4"/>
    <p:sldId id="259" r:id="rId5"/>
    <p:sldId id="276" r:id="rId6"/>
    <p:sldId id="260" r:id="rId7"/>
    <p:sldId id="279" r:id="rId8"/>
    <p:sldId id="261" r:id="rId9"/>
    <p:sldId id="278" r:id="rId10"/>
    <p:sldId id="262" r:id="rId11"/>
    <p:sldId id="277" r:id="rId12"/>
    <p:sldId id="28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8E3E4E-093C-48B0-A81F-49BD979B4D10}" type="datetimeFigureOut">
              <a:rPr lang="en-US" smtClean="0"/>
              <a:pPr/>
              <a:t>8/22/2021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41BBD2-C038-4C17-BF9D-A593D63CAC8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92725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11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3886200" y="3962400"/>
            <a:ext cx="13716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E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3904" y="1522274"/>
            <a:ext cx="8153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When we Walk with the Lord</a:t>
            </a:r>
            <a:br>
              <a:rPr lang="en-ZA" sz="44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2000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dirty="0">
                <a:latin typeface="Cambria" panose="02040503050406030204" pitchFamily="18" charset="0"/>
              </a:rPr>
              <a:t>338</a:t>
            </a:r>
            <a:endParaRPr lang="en-ZA" sz="4400" dirty="0"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400" y="2133600"/>
            <a:ext cx="8153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b="1" i="1" dirty="0">
                <a:latin typeface="Cambria" panose="02040503050406030204" pitchFamily="18" charset="0"/>
              </a:rPr>
              <a:t>(+ </a:t>
            </a:r>
            <a:r>
              <a:rPr lang="en-ZA" b="1" i="1" dirty="0" err="1">
                <a:latin typeface="Cambria" panose="02040503050406030204" pitchFamily="18" charset="0"/>
              </a:rPr>
              <a:t>Solfa</a:t>
            </a:r>
            <a:r>
              <a:rPr lang="en-ZA" b="1" i="1" dirty="0">
                <a:latin typeface="Cambria" panose="02040503050406030204" pitchFamily="18" charset="0"/>
              </a:rPr>
              <a:t> tonic)</a:t>
            </a:r>
            <a:endParaRPr lang="en-ZA" i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33400" y="1219200"/>
            <a:ext cx="8153400" cy="4191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1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we walk with the Lord,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 the light of His Word,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What a glory He sheds on our way!</a:t>
            </a:r>
          </a:p>
          <a:p>
            <a:pPr algn="ctr">
              <a:buNone/>
            </a:pPr>
            <a:endParaRPr lang="en-ZA" sz="1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While we do His good will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He abides with us still,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with all who will trust and obey.</a:t>
            </a:r>
          </a:p>
        </p:txBody>
      </p:sp>
      <p:sp>
        <p:nvSpPr>
          <p:cNvPr id="5" name="Diamond 4"/>
          <p:cNvSpPr/>
          <p:nvPr/>
        </p:nvSpPr>
        <p:spPr>
          <a:xfrm>
            <a:off x="3810000" y="533400"/>
            <a:ext cx="1524000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2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88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495300" y="1676400"/>
            <a:ext cx="8153400" cy="35052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Trust and obey,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For there’s no other way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To bring glory to Jesus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But to trust and obey.</a:t>
            </a:r>
          </a:p>
        </p:txBody>
      </p:sp>
      <p:sp>
        <p:nvSpPr>
          <p:cNvPr id="6" name="Diamond 5"/>
          <p:cNvSpPr/>
          <p:nvPr/>
        </p:nvSpPr>
        <p:spPr>
          <a:xfrm>
            <a:off x="3733800" y="533400"/>
            <a:ext cx="1676400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1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33400" y="1219200"/>
            <a:ext cx="8153400" cy="4191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1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Not a shadow can rise,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Not a cloud in the skies,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But its smile quickly drives it away;</a:t>
            </a:r>
          </a:p>
          <a:p>
            <a:pPr algn="ctr">
              <a:buNone/>
            </a:pPr>
            <a:endParaRPr lang="en-ZA" sz="1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Not a doubt or a fear,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Not a sigh or a tear,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Can abide while we trust and obey.</a:t>
            </a:r>
            <a:endParaRPr kumimoji="0" lang="en-ZA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10000" y="533400"/>
            <a:ext cx="1524000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2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600200"/>
            <a:ext cx="8153400" cy="35052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Trust and obey,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For there’s no other way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To bring glory to Jesus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But to trust and obey.</a:t>
            </a:r>
          </a:p>
        </p:txBody>
      </p:sp>
      <p:sp>
        <p:nvSpPr>
          <p:cNvPr id="6" name="Diamond 5"/>
          <p:cNvSpPr/>
          <p:nvPr/>
        </p:nvSpPr>
        <p:spPr>
          <a:xfrm>
            <a:off x="3733800" y="533400"/>
            <a:ext cx="1676400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1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57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295400"/>
            <a:ext cx="8229600" cy="42672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1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Not a burden we bear,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Not a sorrow we share,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But our toil He doth richly repay,</a:t>
            </a:r>
          </a:p>
          <a:p>
            <a:pPr algn="ctr">
              <a:buNone/>
            </a:pPr>
            <a:endParaRPr lang="en-ZA" sz="1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Not a grief or a loss,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Not a frown or a cross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But is blest if we trust and obey!</a:t>
            </a:r>
          </a:p>
        </p:txBody>
      </p:sp>
      <p:sp>
        <p:nvSpPr>
          <p:cNvPr id="5" name="Diamond 4"/>
          <p:cNvSpPr/>
          <p:nvPr/>
        </p:nvSpPr>
        <p:spPr>
          <a:xfrm>
            <a:off x="3810000" y="533400"/>
            <a:ext cx="1524000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3</a:t>
            </a:r>
            <a:endParaRPr lang="en-ZA" sz="2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600200"/>
            <a:ext cx="8153400" cy="35052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Trust and obey,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For there’s no other way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To bring glory to Jesus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But to trust and obey.</a:t>
            </a:r>
          </a:p>
        </p:txBody>
      </p:sp>
      <p:sp>
        <p:nvSpPr>
          <p:cNvPr id="6" name="Diamond 5"/>
          <p:cNvSpPr/>
          <p:nvPr/>
        </p:nvSpPr>
        <p:spPr>
          <a:xfrm>
            <a:off x="3810000" y="533400"/>
            <a:ext cx="1524000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1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657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447800"/>
            <a:ext cx="8229600" cy="4191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1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But we never can prove,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 delights of His love,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Until all on the alter we lay;</a:t>
            </a:r>
          </a:p>
          <a:p>
            <a:pPr algn="ctr">
              <a:buNone/>
            </a:pPr>
            <a:endParaRPr lang="en-ZA" sz="1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For the favour He shows,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the joy He bestows,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Are for them who will trust and obey.</a:t>
            </a:r>
          </a:p>
        </p:txBody>
      </p:sp>
      <p:sp>
        <p:nvSpPr>
          <p:cNvPr id="5" name="Diamond 4"/>
          <p:cNvSpPr/>
          <p:nvPr/>
        </p:nvSpPr>
        <p:spPr>
          <a:xfrm>
            <a:off x="3810000" y="685800"/>
            <a:ext cx="1524000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4</a:t>
            </a:r>
            <a:endParaRPr lang="en-ZA" sz="2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600200"/>
            <a:ext cx="8153400" cy="35052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Trust and obey,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For there’s no other way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To bring glory to Jesus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But to trust and obey.</a:t>
            </a:r>
          </a:p>
        </p:txBody>
      </p:sp>
      <p:sp>
        <p:nvSpPr>
          <p:cNvPr id="6" name="Diamond 5"/>
          <p:cNvSpPr/>
          <p:nvPr/>
        </p:nvSpPr>
        <p:spPr>
          <a:xfrm>
            <a:off x="3810000" y="533400"/>
            <a:ext cx="1524000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1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657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33400" y="1600200"/>
            <a:ext cx="8077200" cy="41148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1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Then in fellowship sweet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We will seat at His feet,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Or we’ll walk by His side in the way!</a:t>
            </a:r>
          </a:p>
          <a:p>
            <a:pPr algn="ctr">
              <a:buNone/>
            </a:pPr>
            <a:endParaRPr lang="en-ZA" sz="1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What He says, we will do,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Where He sends, we will go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Never fear, only trust and obey!</a:t>
            </a:r>
          </a:p>
        </p:txBody>
      </p:sp>
      <p:sp>
        <p:nvSpPr>
          <p:cNvPr id="5" name="Diamond 4"/>
          <p:cNvSpPr/>
          <p:nvPr/>
        </p:nvSpPr>
        <p:spPr>
          <a:xfrm>
            <a:off x="3810000" y="685800"/>
            <a:ext cx="1524000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5</a:t>
            </a:r>
            <a:endParaRPr lang="en-ZA" sz="2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600200"/>
            <a:ext cx="8153400" cy="35052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Trust and obey,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For there’s no other way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To bring glory to Jesus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But to trust and obey.</a:t>
            </a:r>
          </a:p>
        </p:txBody>
      </p:sp>
      <p:sp>
        <p:nvSpPr>
          <p:cNvPr id="6" name="Diamond 5"/>
          <p:cNvSpPr/>
          <p:nvPr/>
        </p:nvSpPr>
        <p:spPr>
          <a:xfrm>
            <a:off x="3810000" y="533400"/>
            <a:ext cx="1524000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1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37704" y="5402855"/>
            <a:ext cx="685800" cy="11527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9657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  <a14:imgEffect>
                      <a14:brightnessContrast contrast="5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080"/>
          <a:stretch/>
        </p:blipFill>
        <p:spPr bwMode="auto">
          <a:xfrm>
            <a:off x="0" y="0"/>
            <a:ext cx="9144000" cy="6836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8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235</TotalTime>
  <Words>348</Words>
  <Application>Microsoft Office PowerPoint</Application>
  <PresentationFormat>On-screen Show (4:3)</PresentationFormat>
  <Paragraphs>90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Arial Narrow</vt:lpstr>
      <vt:lpstr>Calibri</vt:lpstr>
      <vt:lpstr>Cambria</vt:lpstr>
      <vt:lpstr>Horizon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WE WALK  338</dc:title>
  <dc:creator>Ukelo</dc:creator>
  <cp:lastModifiedBy>Ukelo Alimange</cp:lastModifiedBy>
  <cp:revision>40</cp:revision>
  <dcterms:created xsi:type="dcterms:W3CDTF">2006-08-16T00:00:00Z</dcterms:created>
  <dcterms:modified xsi:type="dcterms:W3CDTF">2021-08-22T18:15:52Z</dcterms:modified>
</cp:coreProperties>
</file>