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944" y="1828800"/>
            <a:ext cx="9067800" cy="147002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br>
              <a:rPr lang="en-ZA" b="1" i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" panose="02070603080606020203" pitchFamily="18" charset="0"/>
              </a:rPr>
            </a:br>
            <a:r>
              <a:rPr lang="en-ZA" b="1" i="1" dirty="0">
                <a:ln w="11430"/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" panose="02070603080606020203" pitchFamily="18" charset="0"/>
              </a:rPr>
              <a:t>Where, Pilgrims,  Are You Going?</a:t>
            </a:r>
            <a:br>
              <a:rPr lang="en-US" b="1" i="1" dirty="0">
                <a:ln w="11430"/>
                <a:solidFill>
                  <a:srgbClr val="FFFF00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" panose="02070603080606020203" pitchFamily="18" charset="0"/>
              </a:rPr>
            </a:br>
            <a:endParaRPr lang="en-US" b="1" i="1" dirty="0">
              <a:ln w="11430"/>
              <a:solidFill>
                <a:srgbClr val="FFFF00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doni MT" panose="020706030806060202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38600" y="3429000"/>
            <a:ext cx="1219200" cy="6096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617</a:t>
            </a:r>
          </a:p>
        </p:txBody>
      </p:sp>
      <p:sp>
        <p:nvSpPr>
          <p:cNvPr id="5" name="Bevel 4"/>
          <p:cNvSpPr/>
          <p:nvPr/>
        </p:nvSpPr>
        <p:spPr>
          <a:xfrm>
            <a:off x="4038600" y="4140708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657600" y="2895600"/>
            <a:ext cx="1981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ZA" b="1" i="1" dirty="0">
                <a:ln w="11430"/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 + Tonic </a:t>
            </a:r>
            <a:r>
              <a:rPr lang="en-ZA" b="1" i="1" dirty="0" err="1">
                <a:ln w="11430"/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Solfa</a:t>
            </a:r>
            <a:r>
              <a:rPr lang="en-ZA" b="1" i="1" dirty="0">
                <a:ln w="11430"/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) </a:t>
            </a:r>
            <a:br>
              <a:rPr lang="en-US" b="1" i="1" dirty="0">
                <a:ln w="11430"/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en-ZA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943600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Where, pilgrims, are you going,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Going each with staff in hand?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We are going on a journey,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Going at our King’s command.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</a:t>
            </a: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Over hills and plains and valleys,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We are going to His palace,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We are going to His palace,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Going  to  the  better  land.</a:t>
            </a:r>
            <a:br>
              <a:rPr lang="en-ZA" sz="36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</a:br>
            <a:endParaRPr lang="en-US" sz="36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010400" y="5257800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6781800" y="4953000"/>
            <a:ext cx="228600" cy="1049740"/>
          </a:xfrm>
          <a:prstGeom prst="rightBrace">
            <a:avLst>
              <a:gd name="adj1" fmla="val 8333"/>
              <a:gd name="adj2" fmla="val 46308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837296" y="76200"/>
            <a:ext cx="1447800" cy="609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3200" b="1" i="0" u="none" strike="noStrike" kern="1200" cap="all" spc="25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791200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Fear ye not the way so lonely—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You, a little, feeble band?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No, for friends unseen are near us;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Holy angels round us stand.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</a:t>
            </a: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Christ, our Leader, walks beside us;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He will guard, and He will guide us;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He will guard, and He will guide us,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Guide    us    to    the    better   land.</a:t>
            </a:r>
            <a:endParaRPr lang="en-US" sz="3600" b="1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  <a:p>
            <a:endParaRPr lang="en-US" sz="36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34678" y="5195248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8153400" y="4876800"/>
            <a:ext cx="228600" cy="1066800"/>
          </a:xfrm>
          <a:prstGeom prst="rightBrace">
            <a:avLst>
              <a:gd name="adj1" fmla="val 8333"/>
              <a:gd name="adj2" fmla="val 46308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831608" y="76200"/>
            <a:ext cx="1447800" cy="609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3200" b="1" cap="all" spc="250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2</a:t>
            </a:r>
            <a:endParaRPr kumimoji="0" lang="en-US" sz="3200" b="1" i="0" u="none" strike="noStrike" kern="1200" cap="all" spc="2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62000"/>
            <a:ext cx="8839200" cy="5791200"/>
          </a:xfrm>
          <a:solidFill>
            <a:schemeClr val="tx1"/>
          </a:solidFill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Tell me, pilgrims, what you hope for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In that far off, better land.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Spotless robes and crowns of glory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From a Saviour’s loving hand.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We shall drink of life’s clear river,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We shall dwell with God forever,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We shall dwell with God forever,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  In  that  bright  and  better  land.</a:t>
            </a:r>
            <a:endParaRPr lang="en-US" sz="3600" b="1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153400" y="5249840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924800" y="4953000"/>
            <a:ext cx="228600" cy="990600"/>
          </a:xfrm>
          <a:prstGeom prst="rightBrace">
            <a:avLst>
              <a:gd name="adj1" fmla="val 8333"/>
              <a:gd name="adj2" fmla="val 46308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837296" y="76200"/>
            <a:ext cx="1447800" cy="609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lang="en-US" sz="3200" b="1" cap="all" spc="250" dirty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3</a:t>
            </a:r>
            <a:endParaRPr kumimoji="0" lang="en-US" sz="3200" b="1" i="0" u="none" strike="noStrike" kern="1200" cap="all" spc="25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838200"/>
            <a:ext cx="8839200" cy="5791200"/>
          </a:xfrm>
          <a:solidFill>
            <a:schemeClr val="tx1"/>
          </a:solidFill>
        </p:spPr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Pilgrims, may we travel with you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To that bright, that better land?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Come and welcome, come and welcome,</a:t>
            </a:r>
          </a:p>
          <a:p>
            <a:pPr>
              <a:buNone/>
            </a:pPr>
            <a:r>
              <a:rPr lang="en-ZA" sz="3600" b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Welcome to our pilgrim band.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</a:t>
            </a: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Come, O come, and do not leave us,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Christ is waiting to receive us,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Christ  is  waiting  to receive us,</a:t>
            </a:r>
          </a:p>
          <a:p>
            <a:pPr>
              <a:buNone/>
            </a:pPr>
            <a:r>
              <a:rPr lang="en-ZA" sz="3600" b="1" i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mbria" panose="02040503050406030204" pitchFamily="18" charset="0"/>
              </a:rPr>
              <a:t>        In that bright, that better land.</a:t>
            </a:r>
            <a:endParaRPr lang="en-US" sz="3600" b="1" i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  <a:p>
            <a:endParaRPr lang="en-US" sz="3600" b="1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514922" y="5001904"/>
            <a:ext cx="333678" cy="1066800"/>
          </a:xfrm>
          <a:prstGeom prst="rightBrace">
            <a:avLst>
              <a:gd name="adj1" fmla="val 8333"/>
              <a:gd name="adj2" fmla="val 46308"/>
            </a:avLst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870208" y="5318372"/>
            <a:ext cx="4283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chemeClr val="bg1"/>
                </a:solidFill>
              </a:rPr>
              <a:t>X2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14800" y="6248400"/>
            <a:ext cx="685800" cy="15240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31608" y="152400"/>
            <a:ext cx="1447800" cy="6096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 2"/>
              <a:buNone/>
              <a:tabLst/>
              <a:defRPr/>
            </a:pPr>
            <a:r>
              <a:rPr kumimoji="0" lang="en-US" sz="3200" b="1" i="0" u="none" strike="noStrike" kern="1200" cap="all" spc="25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uLnTx/>
                <a:uFillTx/>
                <a:latin typeface="Cambria" panose="02040503050406030204" pitchFamily="18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lum bright="28000" contrast="38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410" t="-199" r="84877" b="1802"/>
          <a:stretch/>
        </p:blipFill>
        <p:spPr bwMode="auto">
          <a:xfrm rot="5400000">
            <a:off x="3947613" y="-3672386"/>
            <a:ext cx="1295400" cy="89449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lum bright="44000" contrast="49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10" t="-199" r="84877" b="1802"/>
          <a:stretch/>
        </p:blipFill>
        <p:spPr bwMode="auto">
          <a:xfrm rot="5400000">
            <a:off x="3991400" y="-2423046"/>
            <a:ext cx="1219201" cy="89608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Content Placeholder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lum bright="44000" contrast="4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26908" r="55805"/>
          <a:stretch/>
        </p:blipFill>
        <p:spPr bwMode="auto">
          <a:xfrm rot="5400000">
            <a:off x="3954439" y="-1012211"/>
            <a:ext cx="1295398" cy="8958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Content Placeholder 3"/>
          <p:cNvPicPr>
            <a:picLocks noChangeAspect="1" noChangeArrowheads="1"/>
          </p:cNvPicPr>
          <p:nvPr/>
        </p:nvPicPr>
        <p:blipFill rotWithShape="1">
          <a:blip r:embed="rId4" cstate="print">
            <a:lum bright="40000" contrast="44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78077" r="4318"/>
          <a:stretch/>
        </p:blipFill>
        <p:spPr bwMode="auto">
          <a:xfrm rot="5400000">
            <a:off x="3909218" y="1623218"/>
            <a:ext cx="1371599" cy="89455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Content Placeholder 3"/>
          <p:cNvPicPr>
            <a:picLocks noChangeAspect="1" noChangeArrowheads="1"/>
          </p:cNvPicPr>
          <p:nvPr/>
        </p:nvPicPr>
        <p:blipFill rotWithShape="1">
          <a:blip r:embed="rId4" cstate="print">
            <a:lum bright="37000" contrast="5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53101" r="29724"/>
          <a:stretch/>
        </p:blipFill>
        <p:spPr bwMode="auto">
          <a:xfrm rot="5400000">
            <a:off x="3916042" y="320994"/>
            <a:ext cx="1371600" cy="89592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DA0D41D5-339E-4D64-96BE-689F52E584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CDA0D1-E085-4F5E-B52F-92BAF92616E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98A8FD-9337-49E7-B55E-B41DE6B51810}">
  <ds:schemaRefs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5d42dc32-f564-4da9-885c-07f0455fcf06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297</Words>
  <Application>Microsoft Office PowerPoint</Application>
  <PresentationFormat>On-screen Show (4:3)</PresentationFormat>
  <Paragraphs>44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Bodoni MT</vt:lpstr>
      <vt:lpstr>Calibri</vt:lpstr>
      <vt:lpstr>Cambria</vt:lpstr>
      <vt:lpstr>Wingdings 2</vt:lpstr>
      <vt:lpstr>Office Theme</vt:lpstr>
      <vt:lpstr> Where, Pilgrims,  Are You Going?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Whither  pilgrims are you going? </dc:title>
  <dc:creator>Ukelo Alimange</dc:creator>
  <cp:lastModifiedBy>DCT Choir</cp:lastModifiedBy>
  <cp:revision>42</cp:revision>
  <dcterms:created xsi:type="dcterms:W3CDTF">2006-08-16T00:00:00Z</dcterms:created>
  <dcterms:modified xsi:type="dcterms:W3CDTF">2025-01-30T14:21:23Z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