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4"/>
  </p:sldMasterIdLst>
  <p:notesMasterIdLst>
    <p:notesMasterId r:id="rId12"/>
  </p:notesMasterIdLst>
  <p:sldIdLst>
    <p:sldId id="258" r:id="rId5"/>
    <p:sldId id="259" r:id="rId6"/>
    <p:sldId id="274" r:id="rId7"/>
    <p:sldId id="271" r:id="rId8"/>
    <p:sldId id="275" r:id="rId9"/>
    <p:sldId id="272" r:id="rId10"/>
    <p:sldId id="27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81AD2E-5D82-4525-8516-B5D90FDD5934}" type="datetimeFigureOut">
              <a:rPr lang="en-US" smtClean="0"/>
              <a:pPr/>
              <a:t>12/11/2024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E5AAF1-8551-4B51-94B6-4BB44FE8E2E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19374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91610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D04E9-AF5E-260C-B46E-BE876D8C7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7F5891-51C4-AE93-825C-3F01FCF016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E239F2-2232-CB9E-905C-B814D2179F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E218F-4E94-9991-9C84-A52DCA1E012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287095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99524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ACD562-AFBA-7B5E-739C-2284332F7A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AE370E-1617-E3F9-36CE-0BF669E9E5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74A841-809B-5690-F3EA-B34A301FB0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FDC2A9-4B2D-70C2-BC38-B34A8CAAD1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E5AAF1-8551-4B51-94B6-4BB44FE8E2E0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27076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12/11/2024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med">
    <p:wedg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28" y="1066800"/>
            <a:ext cx="9081344" cy="2819400"/>
          </a:xfr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buNone/>
            </a:pPr>
            <a:endParaRPr lang="en-ZA" sz="40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WE NEVER GROW OLD</a:t>
            </a:r>
          </a:p>
          <a:p>
            <a:pPr algn="ctr">
              <a:buNone/>
            </a:pPr>
            <a:r>
              <a:rPr lang="en-ZA" sz="40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74</a:t>
            </a:r>
          </a:p>
          <a:p>
            <a:pPr algn="ctr">
              <a:buNone/>
            </a:pPr>
            <a:endParaRPr lang="en-GB" sz="40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4" name="Bevel 3"/>
          <p:cNvSpPr/>
          <p:nvPr/>
        </p:nvSpPr>
        <p:spPr>
          <a:xfrm>
            <a:off x="4051543" y="4085616"/>
            <a:ext cx="1040914" cy="64206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4843" y="1083940"/>
            <a:ext cx="9533687" cy="4996924"/>
          </a:xfrm>
          <a:solidFill>
            <a:schemeClr val="tx1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heard of a land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far away strand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‘Tis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 beautiful home of the soul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Built by Jesus on high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we never shall die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‘Tis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 land where we never grow old</a:t>
            </a:r>
          </a:p>
          <a:p>
            <a:pPr algn="ctr">
              <a:buNone/>
            </a:pPr>
            <a:endParaRPr lang="en-GB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EEE308DC-2A43-402C-8343-25FEC653291B}"/>
              </a:ext>
            </a:extLst>
          </p:cNvPr>
          <p:cNvSpPr/>
          <p:nvPr/>
        </p:nvSpPr>
        <p:spPr>
          <a:xfrm>
            <a:off x="3902613" y="470335"/>
            <a:ext cx="1338773" cy="61360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-194843" y="1325904"/>
            <a:ext cx="9533687" cy="4541496"/>
          </a:xfrm>
          <a:prstGeom prst="rect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a land where we’ll never grow old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a land where we’ll never grow old</a:t>
            </a:r>
            <a:endParaRPr kumimoji="0" lang="en-ZA" sz="4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2273D0C5-F11B-4510-9AB4-B468A8ACEE97}"/>
              </a:ext>
            </a:extLst>
          </p:cNvPr>
          <p:cNvSpPr/>
          <p:nvPr/>
        </p:nvSpPr>
        <p:spPr>
          <a:xfrm>
            <a:off x="3681046" y="533400"/>
            <a:ext cx="1781907" cy="61360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FD8F139-D112-4C1C-8401-B278272EF4DE}"/>
              </a:ext>
            </a:extLst>
          </p:cNvPr>
          <p:cNvSpPr/>
          <p:nvPr/>
        </p:nvSpPr>
        <p:spPr>
          <a:xfrm>
            <a:off x="4024085" y="58135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2835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4843" y="1143001"/>
            <a:ext cx="9533687" cy="4923972"/>
          </a:xfrm>
          <a:solidFill>
            <a:schemeClr val="tx1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that beautiful home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we’ll never more roam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shall be in the sweet by and by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Happy praise to the King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Through eternity sing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‘Tis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 land where we never shall die</a:t>
            </a:r>
          </a:p>
          <a:p>
            <a:pPr algn="ctr">
              <a:buNone/>
            </a:pPr>
            <a:endParaRPr lang="en-GB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CCEDFC56-D2A2-49E1-A4F4-42BD95D944D3}"/>
              </a:ext>
            </a:extLst>
          </p:cNvPr>
          <p:cNvSpPr/>
          <p:nvPr/>
        </p:nvSpPr>
        <p:spPr>
          <a:xfrm>
            <a:off x="3902613" y="484226"/>
            <a:ext cx="1338773" cy="61360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451085"/>
      </p:ext>
    </p:extLst>
  </p:cSld>
  <p:clrMapOvr>
    <a:masterClrMapping/>
  </p:clrMapOvr>
  <p:transition spd="med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13C811-AAC2-9BB0-720D-16869C66D0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9F771D5-F27B-2B0A-DF29-263826092F1D}"/>
              </a:ext>
            </a:extLst>
          </p:cNvPr>
          <p:cNvSpPr txBox="1">
            <a:spLocks/>
          </p:cNvSpPr>
          <p:nvPr/>
        </p:nvSpPr>
        <p:spPr>
          <a:xfrm>
            <a:off x="-194843" y="1325904"/>
            <a:ext cx="9533687" cy="4541496"/>
          </a:xfrm>
          <a:prstGeom prst="rect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a land where we’ll never grow old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a land where we’ll never grow old</a:t>
            </a:r>
            <a:endParaRPr kumimoji="0" lang="en-ZA" sz="4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DF0F858A-22E4-127E-A75A-B264D5F30A58}"/>
              </a:ext>
            </a:extLst>
          </p:cNvPr>
          <p:cNvSpPr/>
          <p:nvPr/>
        </p:nvSpPr>
        <p:spPr>
          <a:xfrm>
            <a:off x="3681046" y="533400"/>
            <a:ext cx="1781907" cy="61360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7CEFA8A-2AA8-FE88-CF8C-370A8FBBC273}"/>
              </a:ext>
            </a:extLst>
          </p:cNvPr>
          <p:cNvSpPr/>
          <p:nvPr/>
        </p:nvSpPr>
        <p:spPr>
          <a:xfrm>
            <a:off x="4024085" y="58135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652596"/>
      </p:ext>
    </p:extLst>
  </p:cSld>
  <p:clrMapOvr>
    <a:masterClrMapping/>
  </p:clrMapOvr>
  <p:transition spd="med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4843" y="1147004"/>
            <a:ext cx="9533687" cy="5482395"/>
          </a:xfrm>
          <a:solidFill>
            <a:schemeClr val="tx1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our work here is done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 life-crown is won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our troubles and trials are o’er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our sorrow will end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our voices will blend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the loved ones who’ve gone on before</a:t>
            </a:r>
          </a:p>
          <a:p>
            <a:pPr algn="ctr">
              <a:buNone/>
            </a:pPr>
            <a:endParaRPr lang="en-GB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0A01ED1F-3C06-4BA4-884E-9B53DB4C31D7}"/>
              </a:ext>
            </a:extLst>
          </p:cNvPr>
          <p:cNvSpPr/>
          <p:nvPr/>
        </p:nvSpPr>
        <p:spPr>
          <a:xfrm>
            <a:off x="3902613" y="533400"/>
            <a:ext cx="1338773" cy="61360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664165"/>
      </p:ext>
    </p:extLst>
  </p:cSld>
  <p:clrMapOvr>
    <a:masterClrMapping/>
  </p:clrMapOvr>
  <p:transition spd="med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5D588-9D5D-D450-069D-0AF7510BF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FABB4A0-4BDB-2567-447E-7C0E61B04426}"/>
              </a:ext>
            </a:extLst>
          </p:cNvPr>
          <p:cNvSpPr txBox="1">
            <a:spLocks/>
          </p:cNvSpPr>
          <p:nvPr/>
        </p:nvSpPr>
        <p:spPr>
          <a:xfrm>
            <a:off x="-194843" y="1325904"/>
            <a:ext cx="9533687" cy="4541496"/>
          </a:xfrm>
          <a:prstGeom prst="rect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a land where we’ll never grow old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Never grow old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a land where we’ll never grow old</a:t>
            </a:r>
            <a:endParaRPr kumimoji="0" lang="en-ZA" sz="4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FB2CDC43-3E12-B8D0-B2D1-79DFE3659180}"/>
              </a:ext>
            </a:extLst>
          </p:cNvPr>
          <p:cNvSpPr/>
          <p:nvPr/>
        </p:nvSpPr>
        <p:spPr>
          <a:xfrm>
            <a:off x="3681046" y="533400"/>
            <a:ext cx="1781907" cy="613604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GB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8F2E48-CF64-BB39-7B6A-D9C726C33787}"/>
              </a:ext>
            </a:extLst>
          </p:cNvPr>
          <p:cNvSpPr/>
          <p:nvPr/>
        </p:nvSpPr>
        <p:spPr>
          <a:xfrm>
            <a:off x="4024085" y="581356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3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BAFE4BB-00FB-1F24-F81B-5148DB056155}"/>
              </a:ext>
            </a:extLst>
          </p:cNvPr>
          <p:cNvSpPr/>
          <p:nvPr/>
        </p:nvSpPr>
        <p:spPr>
          <a:xfrm>
            <a:off x="4335428" y="5638800"/>
            <a:ext cx="533400" cy="1280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9194072"/>
      </p:ext>
    </p:extLst>
  </p:cSld>
  <p:clrMapOvr>
    <a:masterClrMapping/>
  </p:clrMapOvr>
  <p:transition spd="med"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E42AEB40-F233-4589-A19C-1F894DF0E3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203A2B1-5E2B-4924-A292-6419FE5655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5C6D0A-413E-4540-8FB4-A33F91294AA0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94</TotalTime>
  <Words>214</Words>
  <Application>Microsoft Office PowerPoint</Application>
  <PresentationFormat>On-screen Show (4:3)</PresentationFormat>
  <Paragraphs>66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Cambria</vt:lpstr>
      <vt:lpstr>Constantia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18</cp:revision>
  <dcterms:created xsi:type="dcterms:W3CDTF">2006-08-16T00:00:00Z</dcterms:created>
  <dcterms:modified xsi:type="dcterms:W3CDTF">2024-12-11T13:25:14Z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