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79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01079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6054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601218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6568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944034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08716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96314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28984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8432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863950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170487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C4B940-E7FD-456E-A6EA-D7A179174AA4}" type="datetimeFigureOut">
              <a:rPr lang="en-ZA" smtClean="0"/>
              <a:t>2021/08/12</a:t>
            </a:fld>
            <a:endParaRPr lang="en-Z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1859B-38B6-4CBE-8C9C-67ED19D0D03F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535241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ZA" sz="80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Who Can Conquer</a:t>
            </a:r>
            <a:br>
              <a:rPr lang="en-ZA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2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6600" b="1" dirty="0">
                <a:latin typeface="Cambria" panose="02040503050406030204" pitchFamily="18" charset="0"/>
                <a:ea typeface="Cambria" panose="02040503050406030204" pitchFamily="18" charset="0"/>
              </a:rPr>
              <a:t>719</a:t>
            </a:r>
            <a:endParaRPr lang="en-ZA" sz="6600" dirty="0"/>
          </a:p>
        </p:txBody>
      </p:sp>
      <p:sp>
        <p:nvSpPr>
          <p:cNvPr id="4" name="Bevel 3"/>
          <p:cNvSpPr/>
          <p:nvPr/>
        </p:nvSpPr>
        <p:spPr>
          <a:xfrm>
            <a:off x="5497735" y="3675738"/>
            <a:ext cx="1196529" cy="125119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X</a:t>
            </a:r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5618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29553" y="726141"/>
            <a:ext cx="9964272" cy="5715000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can conquer my doubts and fears?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Jesus Christ;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Who can share my joys, dry my tears?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Jesus Christ.</a:t>
            </a:r>
          </a:p>
          <a:p>
            <a:pPr marL="0" indent="0" algn="ctr">
              <a:buNone/>
            </a:pPr>
            <a:br>
              <a:rPr lang="en-ZA" sz="1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He will drive all my foes to flight,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to change my darkness to light,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My shield, my everlasting might,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Is Jesus Christ.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Diamond 1"/>
          <p:cNvSpPr/>
          <p:nvPr/>
        </p:nvSpPr>
        <p:spPr>
          <a:xfrm>
            <a:off x="5426613" y="348289"/>
            <a:ext cx="1338773" cy="7557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09494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21977" y="739588"/>
            <a:ext cx="10071848" cy="5768788"/>
          </a:xfrm>
          <a:ln w="28575"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go to my God and my way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Is Jesus Christ;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I’m happy and my daily joy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Is Jesus Christ.</a:t>
            </a:r>
          </a:p>
          <a:p>
            <a:pPr marL="0" indent="0" algn="ctr">
              <a:buNone/>
            </a:pPr>
            <a:br>
              <a:rPr lang="en-ZA" sz="1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And if my heart through some </a:t>
            </a: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suff’ring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Tell me of assurance and sing,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 err="1">
                <a:latin typeface="Cambria" panose="02040503050406030204" pitchFamily="18" charset="0"/>
                <a:ea typeface="Cambria" panose="02040503050406030204" pitchFamily="18" charset="0"/>
              </a:rPr>
              <a:t>‘Tis</a:t>
            </a: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 because I’m only trusting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Jesus Christ.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42303" y="359568"/>
            <a:ext cx="1338773" cy="7557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23920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0076" y="783433"/>
            <a:ext cx="10071848" cy="5714999"/>
          </a:xfrm>
          <a:ln w="28575"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Saved by grace, I only glory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In Jesus Christ;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Whether to live or die, I will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Trust Jesus Christ.</a:t>
            </a:r>
          </a:p>
          <a:p>
            <a:pPr marL="0" indent="0" algn="ctr">
              <a:buNone/>
            </a:pPr>
            <a:br>
              <a:rPr lang="en-ZA" sz="1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I’ll soon say: “Goodbye mortal things,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Away from you, I’ll take up wings;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Gladly to eternal dwellings,</a:t>
            </a:r>
            <a:b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3600" b="1" dirty="0">
                <a:latin typeface="Cambria" panose="02040503050406030204" pitchFamily="18" charset="0"/>
                <a:ea typeface="Cambria" panose="02040503050406030204" pitchFamily="18" charset="0"/>
              </a:rPr>
              <a:t>To Jesus Christ!”</a:t>
            </a:r>
          </a:p>
        </p:txBody>
      </p:sp>
      <p:sp>
        <p:nvSpPr>
          <p:cNvPr id="4" name="Diamond 3"/>
          <p:cNvSpPr/>
          <p:nvPr/>
        </p:nvSpPr>
        <p:spPr>
          <a:xfrm>
            <a:off x="5442303" y="403110"/>
            <a:ext cx="1338773" cy="755703"/>
          </a:xfrm>
          <a:prstGeom prst="diamond">
            <a:avLst/>
          </a:prstGeom>
          <a:ln w="28575"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rgbClr val="FFFF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3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68789" y="6037231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73130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186</Words>
  <Application>Microsoft Office PowerPoint</Application>
  <PresentationFormat>Widescreen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Cambria</vt:lpstr>
      <vt:lpstr>Office Theme</vt:lpstr>
      <vt:lpstr>Who Can Conquer  719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Ukelo Alimange</dc:creator>
  <cp:lastModifiedBy>Ukelo Alimange</cp:lastModifiedBy>
  <cp:revision>27</cp:revision>
  <dcterms:created xsi:type="dcterms:W3CDTF">2018-12-26T05:18:43Z</dcterms:created>
  <dcterms:modified xsi:type="dcterms:W3CDTF">2021-08-12T21:41:23Z</dcterms:modified>
</cp:coreProperties>
</file>