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61" r:id="rId7"/>
    <p:sldId id="262" r:id="rId8"/>
    <p:sldId id="274" r:id="rId9"/>
    <p:sldId id="263" r:id="rId10"/>
    <p:sldId id="27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91E52-79E2-4791-A4F9-3201DB7C9D72}" type="datetimeFigureOut">
              <a:rPr lang="en-ZA" smtClean="0"/>
              <a:t>2024/12/13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5D74B-6ACC-444C-B42E-E36EAB828925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37230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15D74B-6ACC-444C-B42E-E36EAB828925}" type="slidenum">
              <a:rPr lang="en-ZA" smtClean="0"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39798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56A8AB7-046D-A8EC-ED48-7098D3A8E7C6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lIns="91440" tIns="45720" rIns="91440" bIns="45720"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endParaRPr lang="en-ZA" sz="20000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" panose="02070603080606020203" pitchFamily="18" charset="0"/>
              <a:cs typeface="Arial" pitchFamily="34" charset="0"/>
            </a:endParaRPr>
          </a:p>
          <a:p>
            <a:pPr marL="0" indent="0" algn="ctr">
              <a:buFont typeface="Georgia" pitchFamily="18" charset="0"/>
              <a:buNone/>
            </a:pPr>
            <a:endParaRPr lang="en-ZA" sz="15000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" panose="02070603080606020203" pitchFamily="18" charset="0"/>
              <a:cs typeface="Arial" pitchFamily="34" charset="0"/>
            </a:endParaRPr>
          </a:p>
          <a:p>
            <a:pPr marL="0" indent="0" algn="ctr">
              <a:buFont typeface="Georgia" pitchFamily="18" charset="0"/>
              <a:buNone/>
            </a:pPr>
            <a:br>
              <a:rPr lang="en-ZA" sz="15000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" panose="02070603080606020203" pitchFamily="18" charset="0"/>
                <a:cs typeface="Arial" pitchFamily="34" charset="0"/>
              </a:rPr>
            </a:br>
            <a:endParaRPr lang="en-ZA" sz="15000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" panose="02070603080606020203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6200" y="214086"/>
            <a:ext cx="8001000" cy="3276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lIns="91440" tIns="45720" rIns="91440" bIns="45720"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10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marL="0" indent="0" algn="ctr">
              <a:buNone/>
            </a:pPr>
            <a:r>
              <a:rPr lang="en-ZA" sz="7200" b="1" dirty="0">
                <a:ln w="11430"/>
                <a:solidFill>
                  <a:srgbClr val="FFFF00"/>
                </a:solidFill>
                <a:latin typeface="Edwardian Script ITC" panose="030303020407070D0804" pitchFamily="66" charset="0"/>
              </a:rPr>
              <a:t>Why  Should  I  Feel </a:t>
            </a:r>
          </a:p>
          <a:p>
            <a:pPr marL="0" indent="0" algn="ctr">
              <a:buNone/>
            </a:pPr>
            <a:r>
              <a:rPr lang="en-ZA" sz="7200" b="1" dirty="0">
                <a:ln w="11430"/>
                <a:solidFill>
                  <a:srgbClr val="FFFF00"/>
                </a:solidFill>
                <a:latin typeface="Edwardian Script ITC" panose="030303020407070D0804" pitchFamily="66" charset="0"/>
              </a:rPr>
              <a:t>D i s c o u r a g e d  </a:t>
            </a:r>
            <a:endParaRPr lang="en-ZA" sz="7200" b="1" dirty="0">
              <a:ln w="11430"/>
              <a:solidFill>
                <a:srgbClr val="FFFF00"/>
              </a:solidFill>
              <a:latin typeface="Edwardian Script ITC" panose="030303020407070D0804" pitchFamily="66" charset="0"/>
              <a:cs typeface="Arial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733800" y="3276600"/>
            <a:ext cx="1676400" cy="762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ZA" sz="6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547</a:t>
            </a:r>
          </a:p>
          <a:p>
            <a:pPr marL="0" indent="0" algn="ctr">
              <a:buFont typeface="Georgia" pitchFamily="18" charset="0"/>
              <a:buNone/>
            </a:pPr>
            <a:endParaRPr lang="en-ZA" sz="6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Font typeface="Georgia" pitchFamily="18" charset="0"/>
              <a:buNone/>
            </a:pPr>
            <a:br>
              <a:rPr lang="en-ZA" sz="6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6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369935" y="29027"/>
            <a:ext cx="1240665" cy="324757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lIns="91440" tIns="45720" rIns="91440" bIns="45720"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ZA" sz="24000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" panose="02070603080606020203" pitchFamily="18" charset="0"/>
                <a:cs typeface="Arial" pitchFamily="34" charset="0"/>
              </a:rPr>
              <a:t>?</a:t>
            </a:r>
          </a:p>
          <a:p>
            <a:pPr marL="0" indent="0" algn="ctr">
              <a:buFont typeface="Georgia" pitchFamily="18" charset="0"/>
              <a:buNone/>
            </a:pPr>
            <a:endParaRPr lang="en-ZA" sz="18000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" panose="02070603080606020203" pitchFamily="18" charset="0"/>
              <a:cs typeface="Arial" pitchFamily="34" charset="0"/>
            </a:endParaRPr>
          </a:p>
          <a:p>
            <a:pPr marL="0" indent="0" algn="ctr">
              <a:buFont typeface="Georgia" pitchFamily="18" charset="0"/>
              <a:buNone/>
            </a:pPr>
            <a:br>
              <a:rPr lang="en-ZA" sz="18000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" panose="02070603080606020203" pitchFamily="18" charset="0"/>
                <a:cs typeface="Arial" pitchFamily="34" charset="0"/>
              </a:rPr>
            </a:br>
            <a:endParaRPr lang="en-ZA" sz="18000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" panose="02070603080606020203" pitchFamily="18" charset="0"/>
              <a:cs typeface="Arial" pitchFamily="34" charset="0"/>
            </a:endParaRPr>
          </a:p>
        </p:txBody>
      </p:sp>
      <p:sp>
        <p:nvSpPr>
          <p:cNvPr id="9" name="Bevel 3">
            <a:extLst>
              <a:ext uri="{FF2B5EF4-FFF2-40B4-BE49-F238E27FC236}">
                <a16:creationId xmlns:a16="http://schemas.microsoft.com/office/drawing/2014/main" id="{F065C246-4FF8-6932-24CF-F47D9D340682}"/>
              </a:ext>
            </a:extLst>
          </p:cNvPr>
          <p:cNvSpPr/>
          <p:nvPr/>
        </p:nvSpPr>
        <p:spPr>
          <a:xfrm>
            <a:off x="4017646" y="4495800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81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Why should I feel discouraged,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Why should the shadows come,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Why should my heart be lonely,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long for </a:t>
            </a:r>
            <a:r>
              <a:rPr lang="en-ZA" sz="36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heav’n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and home,</a:t>
            </a:r>
          </a:p>
          <a:p>
            <a:pPr marL="0" lvl="0" indent="0" algn="ctr">
              <a:buNone/>
            </a:pPr>
            <a:endParaRPr lang="en-ZA" sz="105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When Jesus is my portion?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My constant Friend is He: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  <a:b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9D8AE65-61AB-9F3C-8506-DF5C2EB9E45B}"/>
              </a:ext>
            </a:extLst>
          </p:cNvPr>
          <p:cNvSpPr/>
          <p:nvPr/>
        </p:nvSpPr>
        <p:spPr>
          <a:xfrm>
            <a:off x="3835675" y="388680"/>
            <a:ext cx="1472650" cy="3733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68520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i="1" dirty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  sing because  I’m happy,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I sing because I am FREE!</a:t>
            </a:r>
          </a:p>
          <a:p>
            <a:pPr marL="0" lvl="0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09CB670-53ED-9C23-48A7-B7860F5EFA41}"/>
              </a:ext>
            </a:extLst>
          </p:cNvPr>
          <p:cNvSpPr/>
          <p:nvPr/>
        </p:nvSpPr>
        <p:spPr>
          <a:xfrm>
            <a:off x="3591232" y="543232"/>
            <a:ext cx="1960098" cy="49688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090D97-29AC-3F15-5826-627D7280998D}"/>
              </a:ext>
            </a:extLst>
          </p:cNvPr>
          <p:cNvSpPr txBox="1"/>
          <p:nvPr/>
        </p:nvSpPr>
        <p:spPr>
          <a:xfrm>
            <a:off x="3725252" y="553975"/>
            <a:ext cx="1692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17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“Let not your heart be troubled,”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tender word I hear,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resting on His goodness,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 lose my doubts and fears;</a:t>
            </a:r>
          </a:p>
          <a:p>
            <a:pPr marL="0" lvl="0" indent="0" algn="ctr">
              <a:buNone/>
            </a:pPr>
            <a:endParaRPr lang="en-ZA" sz="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br>
              <a:rPr lang="en-ZA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Though by the path He </a:t>
            </a:r>
            <a:r>
              <a:rPr lang="en-ZA" sz="36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leadeth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But one step I may see;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1D7C175-1228-B1EA-C261-486F31FA8F15}"/>
              </a:ext>
            </a:extLst>
          </p:cNvPr>
          <p:cNvSpPr/>
          <p:nvPr/>
        </p:nvSpPr>
        <p:spPr>
          <a:xfrm>
            <a:off x="3835675" y="388680"/>
            <a:ext cx="1472650" cy="3733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3117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i="1" dirty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  sing because  I’m happy,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I sing because I am FREE!</a:t>
            </a:r>
          </a:p>
          <a:p>
            <a:pPr marL="0" lvl="0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  <a:endParaRPr lang="en-ZA" sz="40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09CB670-53ED-9C23-48A7-B7860F5EFA41}"/>
              </a:ext>
            </a:extLst>
          </p:cNvPr>
          <p:cNvSpPr/>
          <p:nvPr/>
        </p:nvSpPr>
        <p:spPr>
          <a:xfrm>
            <a:off x="3591232" y="543232"/>
            <a:ext cx="1960098" cy="49688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090D97-29AC-3F15-5826-627D7280998D}"/>
              </a:ext>
            </a:extLst>
          </p:cNvPr>
          <p:cNvSpPr txBox="1"/>
          <p:nvPr/>
        </p:nvSpPr>
        <p:spPr>
          <a:xfrm>
            <a:off x="3725252" y="553975"/>
            <a:ext cx="1692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0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Whenever I am tempted,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Whenever clouds arise,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When songs give place to sighing,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When hope within me dies,</a:t>
            </a:r>
          </a:p>
          <a:p>
            <a:pPr marL="0" lvl="0" indent="0" algn="ctr">
              <a:buNone/>
            </a:pPr>
            <a:br>
              <a:rPr lang="en-ZA" sz="1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 draw the closer to Him,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From care He sets me free;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</a:t>
            </a: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  <a:endParaRPr lang="en-ZA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6B1F65D2-A095-D560-A90A-B9D0207B1251}"/>
              </a:ext>
            </a:extLst>
          </p:cNvPr>
          <p:cNvSpPr/>
          <p:nvPr/>
        </p:nvSpPr>
        <p:spPr>
          <a:xfrm>
            <a:off x="3835675" y="304800"/>
            <a:ext cx="1472650" cy="3733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3117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ZA" sz="3600" b="1" i="1" dirty="0"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1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endParaRPr lang="en-ZA" sz="36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  sing because  I’m happy,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I sing because I am FREE!</a:t>
            </a:r>
          </a:p>
          <a:p>
            <a:pPr marL="0" lvl="0" indent="0" algn="ctr">
              <a:buNone/>
            </a:pPr>
            <a:endParaRPr lang="en-ZA" sz="1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His eye is on the sparrow,  </a:t>
            </a:r>
          </a:p>
          <a:p>
            <a:pPr marL="0" lv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And I know He watches me.</a:t>
            </a:r>
            <a:endParaRPr lang="en-ZA" sz="40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09CB670-53ED-9C23-48A7-B7860F5EFA41}"/>
              </a:ext>
            </a:extLst>
          </p:cNvPr>
          <p:cNvSpPr/>
          <p:nvPr/>
        </p:nvSpPr>
        <p:spPr>
          <a:xfrm>
            <a:off x="3591232" y="543232"/>
            <a:ext cx="1960098" cy="49688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090D97-29AC-3F15-5826-627D7280998D}"/>
              </a:ext>
            </a:extLst>
          </p:cNvPr>
          <p:cNvSpPr txBox="1"/>
          <p:nvPr/>
        </p:nvSpPr>
        <p:spPr>
          <a:xfrm>
            <a:off x="3725252" y="553975"/>
            <a:ext cx="1692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93734F7-1507-FF0F-AB36-CFCE6056A0E8}"/>
              </a:ext>
            </a:extLst>
          </p:cNvPr>
          <p:cNvSpPr/>
          <p:nvPr/>
        </p:nvSpPr>
        <p:spPr>
          <a:xfrm>
            <a:off x="4194810" y="5302271"/>
            <a:ext cx="75438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37EDD1-84E1-808D-5C9E-CCD169FE1966}"/>
              </a:ext>
            </a:extLst>
          </p:cNvPr>
          <p:cNvSpPr txBox="1"/>
          <p:nvPr/>
        </p:nvSpPr>
        <p:spPr>
          <a:xfrm>
            <a:off x="3733800" y="4643735"/>
            <a:ext cx="1692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( Repeat )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33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83A8B63-D665-4E79-BE81-CC7F7EBED8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CEAD2AE-02F9-4E4F-AC2C-42EC0683C78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56FCDD-8D5F-4ED8-BFFA-F1B4F6369468}">
  <ds:schemaRefs>
    <ds:schemaRef ds:uri="e1b72f72-a6ce-48fe-a382-9236e8dc1f6b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332</TotalTime>
  <Words>275</Words>
  <Application>Microsoft Office PowerPoint</Application>
  <PresentationFormat>On-screen Show (4:3)</PresentationFormat>
  <Paragraphs>77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Bodoni MT</vt:lpstr>
      <vt:lpstr>Calibri</vt:lpstr>
      <vt:lpstr>Cambria</vt:lpstr>
      <vt:lpstr>Edwardian Script ITC</vt:lpstr>
      <vt:lpstr>Georgia</vt:lpstr>
      <vt:lpstr>Trebuchet MS</vt:lpstr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should I feel discouraged?</dc:title>
  <dc:creator>A. Ukelo</dc:creator>
  <cp:lastModifiedBy>LUBO</cp:lastModifiedBy>
  <cp:revision>52</cp:revision>
  <dcterms:created xsi:type="dcterms:W3CDTF">2006-08-16T00:00:00Z</dcterms:created>
  <dcterms:modified xsi:type="dcterms:W3CDTF">2024-12-13T13:37:43Z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