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74" r:id="rId6"/>
    <p:sldId id="262" r:id="rId7"/>
    <p:sldId id="27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7E23-C451-4C63-B659-6DA0DE81A485}" type="datetimeFigureOut">
              <a:rPr lang="en-US" smtClean="0"/>
              <a:pPr/>
              <a:t>2/14/2020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021EA-C8EA-48B1-ACCC-515ECD886B0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0649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5600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72025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0683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27645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3981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2691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706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95761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91315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029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50381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39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3810000"/>
          </a:xfr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WON’T IT BE WONDERFUL  ?</a:t>
            </a:r>
          </a:p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126</a:t>
            </a:r>
          </a:p>
          <a:p>
            <a:pPr algn="ctr">
              <a:buNone/>
            </a:pPr>
            <a:endParaRPr lang="en-ZA" sz="4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800" b="1" dirty="0" smtClean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</a:t>
            </a:r>
          </a:p>
          <a:p>
            <a:pPr algn="ctr">
              <a:buNone/>
            </a:pPr>
            <a:endParaRPr lang="en-ZA" sz="48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48545" y="3434550"/>
            <a:ext cx="12954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839200" cy="5181600"/>
          </a:xfr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chemeClr val="accent5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When with the </a:t>
            </a: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</a:t>
            </a: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aviour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We enter the glory land,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Ended the troubles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And cares of the storyland,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Flowchart: Decision 1"/>
          <p:cNvSpPr/>
          <p:nvPr/>
        </p:nvSpPr>
        <p:spPr>
          <a:xfrm>
            <a:off x="4038600" y="835152"/>
            <a:ext cx="914400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56855"/>
            <a:ext cx="8915400" cy="4724400"/>
          </a:xfr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Having no burdens to bear?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Joyously singing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</a:t>
            </a: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ith heart-bell all ringing,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O won’t it be wonderful there?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604847" y="849007"/>
            <a:ext cx="1781907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1620" y="882225"/>
            <a:ext cx="115608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Chorus</a:t>
            </a:r>
            <a:endParaRPr lang="en-ZA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295400"/>
            <a:ext cx="9144000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chemeClr val="accent5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Walking and talking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With Christ, the supernal 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Praising, adoring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The matchless Eternal One,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38600" y="987552"/>
            <a:ext cx="914400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3200" b="1" dirty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56855"/>
            <a:ext cx="8915400" cy="4724400"/>
          </a:xfr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Having no burdens to bear?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Joyously singing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</a:t>
            </a: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ith heart-bell all ringing,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O won’t it be wonderful there?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604847" y="849007"/>
            <a:ext cx="1781907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1620" y="882225"/>
            <a:ext cx="115608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Chorus</a:t>
            </a:r>
            <a:endParaRPr lang="en-ZA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2758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447800"/>
            <a:ext cx="8839200" cy="50292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chemeClr val="accent5">
                <a:shade val="30000"/>
                <a:satMod val="150000"/>
                <a:alpha val="38000"/>
              </a:scheme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There where the tempest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Will never be sweeping us,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Sure that forever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The Lord will be keeping us,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uLnTx/>
              <a:uFillTx/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38600" y="1139952"/>
            <a:ext cx="914400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3200" b="1" dirty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56855"/>
            <a:ext cx="8915400" cy="4724400"/>
          </a:xfrm>
          <a:solidFill>
            <a:schemeClr val="bg1"/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Won’t it be wonderful there?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Having no burdens to bear?</a:t>
            </a:r>
          </a:p>
          <a:p>
            <a:pPr algn="ctr">
              <a:buNone/>
            </a:pPr>
            <a:endParaRPr lang="en-ZA" sz="10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Joyously singing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W</a:t>
            </a: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ith heart-bell all ringing,</a:t>
            </a:r>
            <a:endParaRPr lang="en-ZA" sz="3600" b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</a:rPr>
              <a:t>O won’t it be wonderful there?</a:t>
            </a:r>
            <a:endParaRPr lang="en-ZA" sz="3600" b="1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604847" y="849007"/>
            <a:ext cx="1781907" cy="612648"/>
          </a:xfrm>
          <a:prstGeom prst="flowChartDecision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n-ZA" sz="3200" b="1" dirty="0">
              <a:ln w="50800"/>
              <a:solidFill>
                <a:schemeClr val="bg1">
                  <a:shade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1620" y="882225"/>
            <a:ext cx="115608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2400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Cambria" panose="02040503050406030204" pitchFamily="18" charset="0"/>
              </a:rPr>
              <a:t>Chorus</a:t>
            </a:r>
            <a:endParaRPr lang="en-ZA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49435" y="54102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792758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1495</TotalTime>
  <Words>195</Words>
  <Application>Microsoft Office PowerPoint</Application>
  <PresentationFormat>On-screen Show (4:3)</PresentationFormat>
  <Paragraphs>75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c</cp:lastModifiedBy>
  <cp:revision>28</cp:revision>
  <dcterms:created xsi:type="dcterms:W3CDTF">2006-08-16T00:00:00Z</dcterms:created>
  <dcterms:modified xsi:type="dcterms:W3CDTF">2020-02-15T22:41:13Z</dcterms:modified>
</cp:coreProperties>
</file>