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7" r:id="rId5"/>
    <p:sldId id="258" r:id="rId6"/>
    <p:sldId id="280" r:id="rId7"/>
    <p:sldId id="281" r:id="rId8"/>
    <p:sldId id="283" r:id="rId9"/>
    <p:sldId id="282" r:id="rId10"/>
    <p:sldId id="28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739C35-22D9-483F-BF29-A41B81AB7B27}" type="datetimeFigureOut">
              <a:rPr lang="en-US" smtClean="0"/>
              <a:pPr/>
              <a:t>11/12/2024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DB4F0F-F969-4B46-8F29-6413E30237A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2738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B4F0F-F969-4B46-8F29-6413E30237A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B4F0F-F969-4B46-8F29-6413E30237A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B4F0F-F969-4B46-8F29-6413E30237A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B4F0F-F969-4B46-8F29-6413E30237A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B4F0F-F969-4B46-8F29-6413E30237A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B4F0F-F969-4B46-8F29-6413E30237A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B4F0F-F969-4B46-8F29-6413E30237A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485E8-AE98-E480-7981-EAF9213039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EA49F4-9E84-DFED-17A7-930FA13E97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6DBC5C-8C2D-13EC-CF1C-7E4B34ED9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5C3AF-EBF1-7B2E-B4D2-DCDCCEBFC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DD1D3-43B4-5A4B-B11B-7D11BAFD5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22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E38A2-063B-C3ED-8FA4-3F8F4253B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4E196-FD2B-A3F7-7E84-B99DA70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A8B18-CBC9-C3A1-507F-E11B3DF33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C6225-680E-F867-D7E4-7A90CC547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3740B0-0683-C994-9AEA-7E0C4D4B4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9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EBA5F-F757-5466-CD88-A49C85F5A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7D353-2E1B-0DC7-BE38-A3B902ADA4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6C693F-B13F-7F9F-4821-29E13C896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CC80D-DDAC-D9FE-5EF4-D7D428F10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58F78-196D-6D81-AA44-8F112F2AC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02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DFC50-0FBE-30AD-3D10-94A041F29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4217C-CD30-3DB3-BAD5-AA43CF6915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E4FC-CB4A-07CB-C8C9-1D4E0D80B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61B2BF-45A3-0F3B-EB1A-E2A70DEEC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BD6056-8601-2D78-0D61-DC47FAB4A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C9110-68D7-1592-D5B2-6F3D4AFBC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89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773CA-C3D6-F1C7-5AE2-567259B2F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4BC3A-477B-A03B-831B-F31C84AF02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8F382-9A8B-FE98-A0F4-4BA7562AA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F2671B-B2AC-54FB-A130-D01B56F2BF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1E1D04-37CD-E019-D2AE-66BF4D558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82CDBE-6841-0B54-615F-4FCB568F7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7F03CA-BA0C-2EC7-68A3-1394ECB19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D8F693-B869-E698-8761-255DF94CF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43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5A3F1-9EFE-7469-0FD6-5854A199F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2F2566-8185-36A1-B60D-F8193061F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463339-FB7A-C016-104E-C6022F03C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2467D2-C2CC-F7D4-AB4D-B27739466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7305C5-A665-D747-6259-2E21069D3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373FC1-DB5A-5225-2B04-D5E8D7DC0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97048F-C889-3C73-9B2D-903ABD61F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4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189CD-7272-5D22-3595-1CAD0E401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BA4FF3-6B34-0E07-3CD3-491430260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C45B58-7CAC-69B7-4459-595640BB8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2E9592-EB0F-7804-E7EE-DA55FD6A5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214966-3B35-6AB3-4C19-27520142B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123C50-9F1E-1220-6E93-07A7CAE6D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7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05022-4AB9-0CCC-A74A-BE43D0ADC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EEB4A7-547F-178A-952B-0C6F7CB732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FAA066-6B1B-C51B-69EE-370FD5642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C54129-0D5D-2A78-589F-9CF749AE0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0B58A-B77A-C26A-9DC7-F499AC918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2D587E-421F-6C23-5B5F-F9DC394E6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32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010A7-62DA-8B10-44C2-90EBDF037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4AF50C-C9CD-CF32-F4D4-22DDB44AD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91DA04-0402-3696-4138-594E354FE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16076-A7F4-C916-6D79-27FDBE03F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0E1C1-2973-D72B-227D-F9CE40310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5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1FDABF-9AE0-A569-6F61-80853FEBED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3DDE4B-D980-D185-42B0-2262CABC07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0549F-AE81-70E0-BAF0-FF30FEBFB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3A20B-4B8F-5F84-74B0-B31587286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2222E6-9024-9C33-C744-51766F968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8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6CF656-18F9-DFEB-F509-D6617BCFA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C73B2-2979-6E27-7948-61D04330B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1A537-3C17-02EA-7B2C-52D23C568F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E41AB0-A9E7-1CCF-573A-FA5461D212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F3A6E-8754-1DB6-D2E8-A26F23876A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89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718" y="1295400"/>
            <a:ext cx="7560564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>
              <a:solidFill>
                <a:srgbClr val="FF0000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6600" b="1" dirty="0">
                <a:solidFill>
                  <a:srgbClr val="FF0000"/>
                </a:solidFill>
                <a:effectLst/>
                <a:latin typeface="Cambria" panose="02040503050406030204" pitchFamily="18" charset="0"/>
              </a:rPr>
              <a:t>W O N D E R F U L</a:t>
            </a:r>
            <a:endParaRPr lang="en-ZA" sz="6600" dirty="0">
              <a:solidFill>
                <a:srgbClr val="FF0000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6600" b="1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63</a:t>
            </a:r>
          </a:p>
          <a:p>
            <a:pPr algn="ctr">
              <a:buNone/>
            </a:pPr>
            <a:endParaRPr lang="en-ZA" sz="6600" dirty="0">
              <a:solidFill>
                <a:srgbClr val="FF00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44203" y="40386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867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 my heart sings today,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Sings for joy and gladness,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Jesus saves, satisfies,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Banishes my sadness;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Guilt is gone, peace is mine,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Peace like to a river,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Jesus is wonderful,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Mighty to deliver.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40863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867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Wonderful, wonderful,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Jesus is to 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Counsellor, Prince of peace,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Mighty God is He;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Saving me, keeping me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From all sin and shame,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Wonderful is my Redeemer,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His Name.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2" y="9451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113" y="67260"/>
            <a:ext cx="987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b="1" dirty="0">
                <a:latin typeface="Cambria" panose="02040503050406030204" pitchFamily="18" charset="0"/>
              </a:rPr>
              <a:t>Chorus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44396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334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Once a slave, now I’m free,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Free from condemnation,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Jesus gives liberty and a full salvation;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Now the sins of the past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Have been all forgiven,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my name is inscribed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On the book of heaven.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762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8867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791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Wonderful, wonderful,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Jesus is to 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Counsellor, Prince of peace,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Mighty God is He;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Saving me, keeping me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From all sin and shame,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Wonderful is my Redeemer,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His Name.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2" y="9451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113" y="77945"/>
            <a:ext cx="987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b="1" dirty="0">
                <a:latin typeface="Cambria" panose="02040503050406030204" pitchFamily="18" charset="0"/>
              </a:rPr>
              <a:t>Chorus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8348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48" y="728798"/>
            <a:ext cx="9111018" cy="5824402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Living here with my Lord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In a holy union,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Day by day, all the way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Holding sweet communion;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 what change grace hath wrought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In my lowly station!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Since my soul has received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Full and free salvation.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5945" y="762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3140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791200"/>
          </a:xfr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Wonderful, wonderful,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Jesus is to 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Counsellor, Prince of peace,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Mighty God is He;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Saving me, keeping me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From all sin and shame,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Wonderful is my Redeemer,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His Name.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2" y="68023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113" y="136517"/>
            <a:ext cx="987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b="1" dirty="0">
                <a:latin typeface="Cambria" panose="02040503050406030204" pitchFamily="18" charset="0"/>
              </a:rPr>
              <a:t>Chorus </a:t>
            </a:r>
            <a:endParaRPr lang="en-ZA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29098" y="6548240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348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6DD649B-38AA-4870-8FE7-0255A224D3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9897F21-A48C-456D-A989-32FC0A138C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1D7AAB-C44D-40DC-9FE4-A4D9ADD8D5AB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e1b72f72-a6ce-48fe-a382-9236e8dc1f6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</TotalTime>
  <Words>271</Words>
  <Application>Microsoft Office PowerPoint</Application>
  <PresentationFormat>On-screen Show (4:3)</PresentationFormat>
  <Paragraphs>70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27</cp:revision>
  <dcterms:created xsi:type="dcterms:W3CDTF">2006-08-16T00:00:00Z</dcterms:created>
  <dcterms:modified xsi:type="dcterms:W3CDTF">2024-11-12T16:49:11Z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