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85" r:id="rId3"/>
    <p:sldId id="300" r:id="rId4"/>
    <p:sldId id="287" r:id="rId5"/>
    <p:sldId id="301" r:id="rId6"/>
    <p:sldId id="288" r:id="rId7"/>
    <p:sldId id="302" r:id="rId8"/>
    <p:sldId id="289" r:id="rId9"/>
    <p:sldId id="29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94660"/>
  </p:normalViewPr>
  <p:slideViewPr>
    <p:cSldViewPr>
      <p:cViewPr varScale="1">
        <p:scale>
          <a:sx n="70" d="100"/>
          <a:sy n="70" d="100"/>
        </p:scale>
        <p:origin x="-10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30 Apr 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697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WONDERFUL JESUS</a:t>
            </a: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58119" y="4445508"/>
            <a:ext cx="936822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295400"/>
            <a:ext cx="8153400" cy="3733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There </a:t>
            </a:r>
            <a:r>
              <a:rPr lang="en-ZA" sz="3500" b="1" dirty="0">
                <a:latin typeface="Cambria" panose="02040503050406030204" pitchFamily="18" charset="0"/>
              </a:rPr>
              <a:t>is never a day so dreary,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There </a:t>
            </a:r>
            <a:r>
              <a:rPr lang="en-ZA" sz="3500" b="1" dirty="0">
                <a:latin typeface="Cambria" panose="02040503050406030204" pitchFamily="18" charset="0"/>
              </a:rPr>
              <a:t>is never a night so long,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But </a:t>
            </a:r>
            <a:r>
              <a:rPr lang="en-ZA" sz="3500" b="1" dirty="0">
                <a:latin typeface="Cambria" panose="02040503050406030204" pitchFamily="18" charset="0"/>
              </a:rPr>
              <a:t>the soul that is trusting Jesus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Will </a:t>
            </a:r>
            <a:r>
              <a:rPr lang="en-ZA" sz="3500" b="1" dirty="0">
                <a:latin typeface="Cambria" panose="02040503050406030204" pitchFamily="18" charset="0"/>
              </a:rPr>
              <a:t>somewhere find a song.</a:t>
            </a:r>
            <a:endParaRPr lang="en-ZA" sz="3500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endParaRPr lang="en-ZA" sz="3500" b="1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endParaRPr lang="en-ZA" sz="3500" b="1" dirty="0" smtClean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endParaRPr lang="en-ZA" sz="3500" b="1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endParaRPr lang="en-ZA" sz="3500" b="1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79298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32848"/>
            <a:ext cx="9144000" cy="3657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i="1" dirty="0">
                <a:latin typeface="Cambria" panose="02040503050406030204" pitchFamily="18" charset="0"/>
              </a:rPr>
              <a:t>Wonderful, wonderful Jesus,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song: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A song of </a:t>
            </a:r>
            <a:r>
              <a:rPr lang="en-ZA" sz="3500" b="1" i="1" dirty="0" err="1">
                <a:latin typeface="Cambria" panose="02040503050406030204" pitchFamily="18" charset="0"/>
              </a:rPr>
              <a:t>deliverance,of</a:t>
            </a:r>
            <a:r>
              <a:rPr lang="en-ZA" sz="3500" b="1" i="1" dirty="0">
                <a:latin typeface="Cambria" panose="02040503050406030204" pitchFamily="18" charset="0"/>
              </a:rPr>
              <a:t> </a:t>
            </a:r>
            <a:r>
              <a:rPr lang="en-ZA" sz="3500" b="1" i="1" dirty="0" err="1">
                <a:latin typeface="Cambria" panose="02040503050406030204" pitchFamily="18" charset="0"/>
              </a:rPr>
              <a:t>courage,of</a:t>
            </a:r>
            <a:r>
              <a:rPr lang="en-ZA" sz="3500" b="1" i="1" dirty="0">
                <a:latin typeface="Cambria" panose="02040503050406030204" pitchFamily="18" charset="0"/>
              </a:rPr>
              <a:t> strength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song.</a:t>
            </a:r>
            <a:endParaRPr lang="en-ZA" sz="3500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 smtClean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iamond 5"/>
          <p:cNvSpPr/>
          <p:nvPr/>
        </p:nvSpPr>
        <p:spPr>
          <a:xfrm>
            <a:off x="3591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4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61577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295400"/>
            <a:ext cx="8153400" cy="4724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</a:rPr>
              <a:t>There is never a cross so heavy,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There </a:t>
            </a:r>
            <a:r>
              <a:rPr lang="en-ZA" sz="3500" b="1" dirty="0">
                <a:latin typeface="Cambria" panose="02040503050406030204" pitchFamily="18" charset="0"/>
              </a:rPr>
              <a:t>is never a weight of woe,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But </a:t>
            </a:r>
            <a:r>
              <a:rPr lang="en-ZA" sz="3500" b="1" dirty="0">
                <a:latin typeface="Cambria" panose="02040503050406030204" pitchFamily="18" charset="0"/>
              </a:rPr>
              <a:t>that Jesus will help to carry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Because </a:t>
            </a:r>
            <a:r>
              <a:rPr lang="en-ZA" sz="3500" b="1" dirty="0">
                <a:latin typeface="Cambria" panose="02040503050406030204" pitchFamily="18" charset="0"/>
              </a:rPr>
              <a:t>He </a:t>
            </a:r>
            <a:r>
              <a:rPr lang="en-ZA" sz="3500" b="1" dirty="0" err="1">
                <a:latin typeface="Cambria" panose="02040503050406030204" pitchFamily="18" charset="0"/>
              </a:rPr>
              <a:t>loveth</a:t>
            </a:r>
            <a:r>
              <a:rPr lang="en-ZA" sz="3500" b="1" dirty="0">
                <a:latin typeface="Cambria" panose="02040503050406030204" pitchFamily="18" charset="0"/>
              </a:rPr>
              <a:t> so.</a:t>
            </a:r>
            <a:endParaRPr lang="en-ZA" sz="3500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6079298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32848"/>
            <a:ext cx="9144000" cy="3657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i="1" dirty="0">
                <a:latin typeface="Cambria" panose="02040503050406030204" pitchFamily="18" charset="0"/>
              </a:rPr>
              <a:t>Wonderful, wonderful Jesus,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song: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A song of </a:t>
            </a:r>
            <a:r>
              <a:rPr lang="en-ZA" sz="3500" b="1" i="1" dirty="0" err="1">
                <a:latin typeface="Cambria" panose="02040503050406030204" pitchFamily="18" charset="0"/>
              </a:rPr>
              <a:t>deliverance,of</a:t>
            </a:r>
            <a:r>
              <a:rPr lang="en-ZA" sz="3500" b="1" i="1" dirty="0">
                <a:latin typeface="Cambria" panose="02040503050406030204" pitchFamily="18" charset="0"/>
              </a:rPr>
              <a:t> </a:t>
            </a:r>
            <a:r>
              <a:rPr lang="en-ZA" sz="3500" b="1" i="1" dirty="0" err="1">
                <a:latin typeface="Cambria" panose="02040503050406030204" pitchFamily="18" charset="0"/>
              </a:rPr>
              <a:t>courage,of</a:t>
            </a:r>
            <a:r>
              <a:rPr lang="en-ZA" sz="3500" b="1" i="1" dirty="0">
                <a:latin typeface="Cambria" panose="02040503050406030204" pitchFamily="18" charset="0"/>
              </a:rPr>
              <a:t> strength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song.</a:t>
            </a:r>
            <a:endParaRPr lang="en-ZA" sz="3500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 smtClean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iamond 5"/>
          <p:cNvSpPr/>
          <p:nvPr/>
        </p:nvSpPr>
        <p:spPr>
          <a:xfrm>
            <a:off x="3591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4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1696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371600"/>
            <a:ext cx="8153400" cy="4648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</a:rPr>
              <a:t>There is never a care or burden,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There </a:t>
            </a:r>
            <a:r>
              <a:rPr lang="en-ZA" sz="3500" b="1" dirty="0">
                <a:latin typeface="Cambria" panose="02040503050406030204" pitchFamily="18" charset="0"/>
              </a:rPr>
              <a:t>is never a grief or loss,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But </a:t>
            </a:r>
            <a:r>
              <a:rPr lang="en-ZA" sz="3500" b="1" dirty="0">
                <a:latin typeface="Cambria" panose="02040503050406030204" pitchFamily="18" charset="0"/>
              </a:rPr>
              <a:t>that Jesus in love will lighten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When </a:t>
            </a:r>
            <a:r>
              <a:rPr lang="en-ZA" sz="3500" b="1" dirty="0">
                <a:latin typeface="Cambria" panose="02040503050406030204" pitchFamily="18" charset="0"/>
              </a:rPr>
              <a:t>carried to the cross.</a:t>
            </a:r>
            <a:endParaRPr lang="en-ZA" sz="3500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6079298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32848"/>
            <a:ext cx="9144000" cy="3657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i="1" dirty="0">
                <a:latin typeface="Cambria" panose="02040503050406030204" pitchFamily="18" charset="0"/>
              </a:rPr>
              <a:t>Wonderful, wonderful Jesus,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song: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A song of </a:t>
            </a:r>
            <a:r>
              <a:rPr lang="en-ZA" sz="3500" b="1" i="1" dirty="0" err="1">
                <a:latin typeface="Cambria" panose="02040503050406030204" pitchFamily="18" charset="0"/>
              </a:rPr>
              <a:t>deliverance,of</a:t>
            </a:r>
            <a:r>
              <a:rPr lang="en-ZA" sz="3500" b="1" i="1" dirty="0">
                <a:latin typeface="Cambria" panose="02040503050406030204" pitchFamily="18" charset="0"/>
              </a:rPr>
              <a:t> </a:t>
            </a:r>
            <a:r>
              <a:rPr lang="en-ZA" sz="3500" b="1" i="1" dirty="0" err="1">
                <a:latin typeface="Cambria" panose="02040503050406030204" pitchFamily="18" charset="0"/>
              </a:rPr>
              <a:t>courage,of</a:t>
            </a:r>
            <a:r>
              <a:rPr lang="en-ZA" sz="3500" b="1" i="1" dirty="0">
                <a:latin typeface="Cambria" panose="02040503050406030204" pitchFamily="18" charset="0"/>
              </a:rPr>
              <a:t> strength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song.</a:t>
            </a:r>
            <a:endParaRPr lang="en-ZA" sz="3500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 smtClean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iamond 5"/>
          <p:cNvSpPr/>
          <p:nvPr/>
        </p:nvSpPr>
        <p:spPr>
          <a:xfrm>
            <a:off x="3591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4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1696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295400"/>
            <a:ext cx="8153400" cy="4724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</a:rPr>
              <a:t>There is never a guilty sinner,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There </a:t>
            </a:r>
            <a:r>
              <a:rPr lang="en-ZA" sz="3500" b="1" dirty="0">
                <a:latin typeface="Cambria" panose="02040503050406030204" pitchFamily="18" charset="0"/>
              </a:rPr>
              <a:t>is never a wandering one,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But </a:t>
            </a:r>
            <a:r>
              <a:rPr lang="en-ZA" sz="3500" b="1" dirty="0">
                <a:latin typeface="Cambria" panose="02040503050406030204" pitchFamily="18" charset="0"/>
              </a:rPr>
              <a:t>that God can in mercy pardon</a:t>
            </a:r>
            <a:br>
              <a:rPr lang="en-ZA" sz="3500" b="1" dirty="0">
                <a:latin typeface="Cambria" panose="02040503050406030204" pitchFamily="18" charset="0"/>
              </a:rPr>
            </a:br>
            <a:r>
              <a:rPr lang="en-ZA" sz="3500" b="1" dirty="0" smtClean="0">
                <a:latin typeface="Cambria" panose="02040503050406030204" pitchFamily="18" charset="0"/>
              </a:rPr>
              <a:t>Through Jesus </a:t>
            </a:r>
            <a:r>
              <a:rPr lang="en-ZA" sz="3500" b="1" dirty="0">
                <a:latin typeface="Cambria" panose="02040503050406030204" pitchFamily="18" charset="0"/>
              </a:rPr>
              <a:t>Christ, His Son.</a:t>
            </a:r>
            <a:endParaRPr lang="en-ZA" sz="3500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 smtClean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81005448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44000" cy="4724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500" b="1" i="1" dirty="0">
                <a:latin typeface="Cambria" panose="02040503050406030204" pitchFamily="18" charset="0"/>
              </a:rPr>
              <a:t>Wonderful, wonderful Jesus,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song: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A song of </a:t>
            </a:r>
            <a:r>
              <a:rPr lang="en-ZA" sz="3500" b="1" i="1" dirty="0" err="1">
                <a:latin typeface="Cambria" panose="02040503050406030204" pitchFamily="18" charset="0"/>
              </a:rPr>
              <a:t>deliverance,of</a:t>
            </a:r>
            <a:r>
              <a:rPr lang="en-ZA" sz="3500" b="1" i="1" dirty="0">
                <a:latin typeface="Cambria" panose="02040503050406030204" pitchFamily="18" charset="0"/>
              </a:rPr>
              <a:t> </a:t>
            </a:r>
            <a:r>
              <a:rPr lang="en-ZA" sz="3500" b="1" i="1" dirty="0" err="1">
                <a:latin typeface="Cambria" panose="02040503050406030204" pitchFamily="18" charset="0"/>
              </a:rPr>
              <a:t>courage,of</a:t>
            </a:r>
            <a:r>
              <a:rPr lang="en-ZA" sz="3500" b="1" i="1" dirty="0">
                <a:latin typeface="Cambria" panose="02040503050406030204" pitchFamily="18" charset="0"/>
              </a:rPr>
              <a:t> strength</a:t>
            </a:r>
            <a:br>
              <a:rPr lang="en-ZA" sz="3500" b="1" i="1" dirty="0">
                <a:latin typeface="Cambria" panose="02040503050406030204" pitchFamily="18" charset="0"/>
              </a:rPr>
            </a:br>
            <a:r>
              <a:rPr lang="en-ZA" sz="3500" b="1" i="1" dirty="0">
                <a:latin typeface="Cambria" panose="02040503050406030204" pitchFamily="18" charset="0"/>
              </a:rPr>
              <a:t>In the heart He </a:t>
            </a:r>
            <a:r>
              <a:rPr lang="en-ZA" sz="3500" b="1" i="1" dirty="0" err="1">
                <a:latin typeface="Cambria" panose="02040503050406030204" pitchFamily="18" charset="0"/>
              </a:rPr>
              <a:t>implanteth</a:t>
            </a:r>
            <a:r>
              <a:rPr lang="en-ZA" sz="3500" b="1" i="1" dirty="0">
                <a:latin typeface="Cambria" panose="02040503050406030204" pitchFamily="18" charset="0"/>
              </a:rPr>
              <a:t> a song.</a:t>
            </a:r>
            <a:endParaRPr lang="en-ZA" sz="3500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 smtClean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500" b="1" dirty="0" smtClean="0">
                <a:latin typeface="Cambria" panose="02040503050406030204" pitchFamily="18" charset="0"/>
              </a:rPr>
              <a:t>    </a:t>
            </a: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5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48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iamond 5"/>
          <p:cNvSpPr/>
          <p:nvPr/>
        </p:nvSpPr>
        <p:spPr>
          <a:xfrm>
            <a:off x="3591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4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154051" y="4798053"/>
            <a:ext cx="861501" cy="154947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49496108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2200</TotalTime>
  <Words>63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Horizon</vt:lpstr>
      <vt:lpstr>WONDERFUL JESUS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Ualimange</cp:lastModifiedBy>
  <cp:revision>170</cp:revision>
  <dcterms:created xsi:type="dcterms:W3CDTF">2006-08-16T00:00:00Z</dcterms:created>
  <dcterms:modified xsi:type="dcterms:W3CDTF">2018-04-29T22:49:02Z</dcterms:modified>
</cp:coreProperties>
</file>