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4"/>
  </p:sldMasterIdLst>
  <p:notesMasterIdLst>
    <p:notesMasterId r:id="rId16"/>
  </p:notesMasterIdLst>
  <p:sldIdLst>
    <p:sldId id="258" r:id="rId5"/>
    <p:sldId id="259" r:id="rId6"/>
    <p:sldId id="260" r:id="rId7"/>
    <p:sldId id="269" r:id="rId8"/>
    <p:sldId id="277" r:id="rId9"/>
    <p:sldId id="270" r:id="rId10"/>
    <p:sldId id="278" r:id="rId11"/>
    <p:sldId id="271" r:id="rId12"/>
    <p:sldId id="279" r:id="rId13"/>
    <p:sldId id="272" r:id="rId14"/>
    <p:sldId id="280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51D94A-801F-4AFC-B11F-F436D3A478CE}" type="datetimeFigureOut">
              <a:rPr lang="en-US" smtClean="0"/>
              <a:pPr/>
              <a:t>1/31/2025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6BDAF6-D56A-49ED-A591-3571AD43C740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02938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6BDAF6-D56A-49ED-A591-3571AD43C740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6BDAF6-D56A-49ED-A591-3571AD43C740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6BDAF6-D56A-49ED-A591-3571AD43C740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6BDAF6-D56A-49ED-A591-3571AD43C740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2612965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F5F1DF-2F4B-41A2-2B0B-D5AC02E695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6BBBCC1-04C7-3A93-E91F-A582C3600F1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A8B7E31-A695-12EB-6BEA-5583AED1DCC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7C8EAB-F2ED-C88B-4A40-CEB6739CD30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6BDAF6-D56A-49ED-A591-3571AD43C740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746443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6BDAF6-D56A-49ED-A591-3571AD43C740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6319901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F7BA9C-73D3-5A5F-644A-5EF55FC612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597FA36-0FF3-50C3-F933-AABEFD5B98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3F101BD-52CE-B6E9-0898-F89008E4718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E4F86F-3618-FEAA-30C8-B398B8DE5A0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6BDAF6-D56A-49ED-A591-3571AD43C740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341794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6BDAF6-D56A-49ED-A591-3571AD43C740}" type="slidenum">
              <a:rPr lang="en-ZA" smtClean="0"/>
              <a:pPr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696409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40D2E0-563C-A7FF-0042-23405F898E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FEB36C6-19D8-64B0-7B09-BA724113DA3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6025573-C13E-A49B-651E-03FE0A5E3D7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FB4C68-2F13-378B-78A8-999C9973F36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6BDAF6-D56A-49ED-A591-3571AD43C740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28715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6BDAF6-D56A-49ED-A591-3571AD43C740}" type="slidenum">
              <a:rPr lang="en-ZA" smtClean="0"/>
              <a:pPr/>
              <a:t>10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322824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938A7A-755A-A3B1-023E-3E98F138A8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F23CBB6-ADF4-AED2-BD38-BA4769FA528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419A6FA-8827-2DD9-797A-EF0877EEF38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6B4314-C329-B8CF-A784-0B277AB34A8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6BDAF6-D56A-49ED-A591-3571AD43C740}" type="slidenum">
              <a:rPr lang="en-ZA" smtClean="0"/>
              <a:pPr/>
              <a:t>11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31547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5678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566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7897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7256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89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4852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3665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8723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495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2145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2362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57370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3276600"/>
          </a:xfrm>
        </p:spPr>
        <p:txBody>
          <a:bodyPr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buNone/>
            </a:pPr>
            <a:endParaRPr lang="en-ZA" sz="4800" b="1" dirty="0">
              <a:ln/>
              <a:solidFill>
                <a:schemeClr val="accent3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800" b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 O N D E R F U L     P E A C E</a:t>
            </a:r>
            <a:endParaRPr lang="en-ZA" sz="4800" b="1" dirty="0">
              <a:ln/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800" b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66</a:t>
            </a:r>
          </a:p>
        </p:txBody>
      </p:sp>
      <p:sp>
        <p:nvSpPr>
          <p:cNvPr id="4" name="Bevel 3"/>
          <p:cNvSpPr/>
          <p:nvPr/>
        </p:nvSpPr>
        <p:spPr>
          <a:xfrm>
            <a:off x="4167713" y="3276600"/>
            <a:ext cx="884775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G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002" y="796371"/>
            <a:ext cx="9127998" cy="5512989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Far away in the depth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of my spirit tonight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Rolls a melody sweeter than psalm;</a:t>
            </a: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celestial-like strains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it unceasingly falls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O’er my soul like in an infinite calm.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71468" y="228600"/>
            <a:ext cx="1217066" cy="567771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70916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Peace! Peace! Wonderful peace,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Coming down from the Father above;</a:t>
            </a: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Sweep over my spirit forever, I pray;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fathomless billows of love.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787870" y="699240"/>
            <a:ext cx="1619915" cy="624548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52047" y="773060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002" y="914400"/>
            <a:ext cx="9127998" cy="539496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What a treasure I have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this wonderful peace,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Buried deep in the heart of my soul;</a:t>
            </a: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 secure that no power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can mine it away,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While the years of eternity roll.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63467" y="228600"/>
            <a:ext cx="1217066" cy="567771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838422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BC0C79-1E0F-FAD3-A8E9-BED5FDD849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58C70B-045C-19BD-7C53-04A039A759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70916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Peace! Peace! Wonderful peace,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Coming down from the Father above;</a:t>
            </a: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Sweep over my spirit forever, I pray;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fathomless billows of love.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F2109426-A326-A499-82A3-0F3FDCA7D092}"/>
              </a:ext>
            </a:extLst>
          </p:cNvPr>
          <p:cNvSpPr/>
          <p:nvPr/>
        </p:nvSpPr>
        <p:spPr>
          <a:xfrm>
            <a:off x="3787870" y="699240"/>
            <a:ext cx="1619915" cy="624548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C87F1B0-23E2-5132-8474-D656C7E3B09D}"/>
              </a:ext>
            </a:extLst>
          </p:cNvPr>
          <p:cNvSpPr/>
          <p:nvPr/>
        </p:nvSpPr>
        <p:spPr>
          <a:xfrm>
            <a:off x="4052047" y="773060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/>
          </a:p>
        </p:txBody>
      </p:sp>
    </p:spTree>
    <p:extLst>
      <p:ext uri="{BB962C8B-B14F-4D97-AF65-F5344CB8AC3E}">
        <p14:creationId xmlns:p14="http://schemas.microsoft.com/office/powerpoint/2010/main" val="1508890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002" y="1066800"/>
            <a:ext cx="9127998" cy="524256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am resting tonight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this wonderful peace,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Resting sweetly in Jesus’ control;</a:t>
            </a: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 I’m kept from all danger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by night and by day,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His glory is flooding my soul.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71468" y="264754"/>
            <a:ext cx="1217066" cy="567771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077255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BB072B-0899-F37C-403D-285EBBFB6F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D33F29-45A0-C153-8C8C-3173801833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70916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Peace! Peace! Wonderful peace,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Coming down from the Father above;</a:t>
            </a: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Sweep over my spirit forever, I pray;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fathomless billows of love.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4BAAA0E2-C0E8-C2E7-B7C2-491BF0820ACE}"/>
              </a:ext>
            </a:extLst>
          </p:cNvPr>
          <p:cNvSpPr/>
          <p:nvPr/>
        </p:nvSpPr>
        <p:spPr>
          <a:xfrm>
            <a:off x="3787870" y="699240"/>
            <a:ext cx="1619915" cy="624548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3378AA5-5561-5742-95E1-18D9E8A42E33}"/>
              </a:ext>
            </a:extLst>
          </p:cNvPr>
          <p:cNvSpPr/>
          <p:nvPr/>
        </p:nvSpPr>
        <p:spPr>
          <a:xfrm>
            <a:off x="4052047" y="773060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/>
          </a:p>
        </p:txBody>
      </p:sp>
    </p:spTree>
    <p:extLst>
      <p:ext uri="{BB962C8B-B14F-4D97-AF65-F5344CB8AC3E}">
        <p14:creationId xmlns:p14="http://schemas.microsoft.com/office/powerpoint/2010/main" val="448371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002" y="990600"/>
            <a:ext cx="9127998" cy="531876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me thinks when I rise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 that City of peace,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Where the Author of peace I shall see;</a:t>
            </a: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That one strain of the song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which the ransomed will sing,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that heavenly kingdom shall be.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71468" y="264754"/>
            <a:ext cx="1217066" cy="567771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697092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0F12ED-5F7D-7BAC-9015-682E5D35CC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94D888-A6EB-DE28-DE2A-19CD9B0938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70916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Peace! Peace! Wonderful peace,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Coming down from the Father above;</a:t>
            </a: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Sweep over my spirit forever, I pray;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fathomless billows of love.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2A57F322-1E2E-8156-B557-70C4580BD03D}"/>
              </a:ext>
            </a:extLst>
          </p:cNvPr>
          <p:cNvSpPr/>
          <p:nvPr/>
        </p:nvSpPr>
        <p:spPr>
          <a:xfrm>
            <a:off x="3787870" y="699240"/>
            <a:ext cx="1619915" cy="624548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3C3442A-2AC8-F8CB-177E-6D6AF815FBC6}"/>
              </a:ext>
            </a:extLst>
          </p:cNvPr>
          <p:cNvSpPr/>
          <p:nvPr/>
        </p:nvSpPr>
        <p:spPr>
          <a:xfrm>
            <a:off x="4052047" y="773060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/>
          </a:p>
        </p:txBody>
      </p:sp>
    </p:spTree>
    <p:extLst>
      <p:ext uri="{BB962C8B-B14F-4D97-AF65-F5344CB8AC3E}">
        <p14:creationId xmlns:p14="http://schemas.microsoft.com/office/powerpoint/2010/main" val="2526350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2525"/>
            <a:ext cx="9144000" cy="5476835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Ah! Soul, are you here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without comfort and rest,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Marching down the rough pathway of time?</a:t>
            </a: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Make Jesus your friend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before shadow grows dark;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Oh, accept this sweet peace so sublime.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71468" y="264754"/>
            <a:ext cx="1217066" cy="567771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747627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1D3650-46DC-30A0-C4D4-43FA864D67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C2DA83-9576-79BD-C2C6-AEE1803941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70916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Peace! Peace! Wonderful peace,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Coming down from the Father above;</a:t>
            </a: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Sweep over my spirit forever, I pray;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fathomless billows of love.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82786C7A-B60D-F53D-5151-0D46F43C862B}"/>
              </a:ext>
            </a:extLst>
          </p:cNvPr>
          <p:cNvSpPr/>
          <p:nvPr/>
        </p:nvSpPr>
        <p:spPr>
          <a:xfrm>
            <a:off x="3787870" y="699240"/>
            <a:ext cx="1619915" cy="624548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6E3D803-B762-E3D0-5765-AC7E7743C453}"/>
              </a:ext>
            </a:extLst>
          </p:cNvPr>
          <p:cNvSpPr/>
          <p:nvPr/>
        </p:nvSpPr>
        <p:spPr>
          <a:xfrm>
            <a:off x="4052047" y="773060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/>
          </a:p>
        </p:txBody>
      </p:sp>
      <p:sp>
        <p:nvSpPr>
          <p:cNvPr id="4" name="Action Button: End 5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3CAACC52-641C-3D6D-3243-5BB2C328C770}"/>
              </a:ext>
            </a:extLst>
          </p:cNvPr>
          <p:cNvSpPr/>
          <p:nvPr/>
        </p:nvSpPr>
        <p:spPr>
          <a:xfrm>
            <a:off x="4249293" y="6509572"/>
            <a:ext cx="645414" cy="152400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63688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55ACAF172B944A892FFF6C1C227725" ma:contentTypeVersion="6" ma:contentTypeDescription="Create a new document." ma:contentTypeScope="" ma:versionID="ce9ed133af269910c54b2788924463cf">
  <xsd:schema xmlns:xsd="http://www.w3.org/2001/XMLSchema" xmlns:xs="http://www.w3.org/2001/XMLSchema" xmlns:p="http://schemas.microsoft.com/office/2006/metadata/properties" xmlns:ns3="5d42dc32-f564-4da9-885c-07f0455fcf06" targetNamespace="http://schemas.microsoft.com/office/2006/metadata/properties" ma:root="true" ma:fieldsID="5943afdd194c88977d61b4ce062b98c7" ns3:_="">
    <xsd:import namespace="5d42dc32-f564-4da9-885c-07f0455fcf0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2dc32-f564-4da9-885c-07f0455fcf0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d42dc32-f564-4da9-885c-07f0455fcf06" xsi:nil="true"/>
  </documentManagement>
</p:properties>
</file>

<file path=customXml/itemProps1.xml><?xml version="1.0" encoding="utf-8"?>
<ds:datastoreItem xmlns:ds="http://schemas.openxmlformats.org/officeDocument/2006/customXml" ds:itemID="{AC0E9AC3-3E28-4FF1-B672-6278C927C52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d42dc32-f564-4da9-885c-07f0455fcf0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8A348D9-2C5C-48FD-9594-5C834CA436B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659F018-D182-4511-96D4-963E71885DA4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5d42dc32-f564-4da9-885c-07f0455fcf06"/>
    <ds:schemaRef ds:uri="http://purl.org/dc/elements/1.1/"/>
    <ds:schemaRef ds:uri="http://schemas.microsoft.com/office/2006/documentManagement/types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</TotalTime>
  <Words>368</Words>
  <Application>Microsoft Office PowerPoint</Application>
  <PresentationFormat>On-screen Show (4:3)</PresentationFormat>
  <Paragraphs>90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DCT Choir</cp:lastModifiedBy>
  <cp:revision>27</cp:revision>
  <dcterms:created xsi:type="dcterms:W3CDTF">2006-08-16T00:00:00Z</dcterms:created>
  <dcterms:modified xsi:type="dcterms:W3CDTF">2025-01-31T14:28:18Z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0x010100F055ACAF172B944A892FFF6C1C227725</vt:lpwstr>
  </property>
</Properties>
</file>