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0" r:id="rId6"/>
    <p:sldId id="267" r:id="rId7"/>
    <p:sldId id="271" r:id="rId8"/>
    <p:sldId id="279" r:id="rId9"/>
    <p:sldId id="273" r:id="rId10"/>
    <p:sldId id="280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28600" y="0"/>
            <a:ext cx="9372600" cy="68580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ZA" sz="9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</a:rPr>
              <a:t>Wonderful Story </a:t>
            </a:r>
            <a:br>
              <a:rPr lang="en-ZA" sz="9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</a:rPr>
            </a:br>
            <a:r>
              <a:rPr lang="en-ZA" sz="9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</a:rPr>
              <a:t>of Love</a:t>
            </a:r>
            <a:br>
              <a:rPr lang="en-ZA" sz="13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</a:rPr>
            </a:br>
            <a:endParaRPr lang="en-ZA" sz="13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81211" y="3720846"/>
            <a:ext cx="1702158" cy="851154"/>
          </a:xfrm>
        </p:spPr>
        <p:txBody>
          <a:bodyPr>
            <a:normAutofit/>
          </a:bodyPr>
          <a:lstStyle/>
          <a:p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551</a:t>
            </a:r>
          </a:p>
        </p:txBody>
      </p:sp>
      <p:sp>
        <p:nvSpPr>
          <p:cNvPr id="4" name="Bevel 3"/>
          <p:cNvSpPr/>
          <p:nvPr/>
        </p:nvSpPr>
        <p:spPr>
          <a:xfrm>
            <a:off x="3904445" y="4648200"/>
            <a:ext cx="1335110" cy="14980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96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</a:t>
            </a:r>
            <a:endParaRPr lang="en-ZA" sz="96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9760507"/>
      </p:ext>
    </p:extLst>
  </p:cSld>
  <p:clrMapOvr>
    <a:masterClrMapping/>
  </p:clrMapOvr>
  <p:transition spd="slow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76200" y="762000"/>
            <a:ext cx="9220200" cy="56388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marL="0" lvl="0" indent="0" algn="ctr">
              <a:buNone/>
            </a:pPr>
            <a:endParaRPr lang="en-ZA" sz="20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Wonderful story of love; 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Tell it to me again;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Wonderful story of love;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Wake the immortal strain!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Angels  with rapture  announce it,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Shepherds with wonder receive it;</a:t>
            </a:r>
          </a:p>
          <a:p>
            <a:pPr marL="0" lv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Sinner, oh, won’t you believe it?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Wonderful story of love.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72552" y="487746"/>
            <a:ext cx="1371600" cy="550878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3853316" y="408296"/>
            <a:ext cx="92044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 algn="ctr"/>
            <a:r>
              <a:rPr lang="en-ZA" sz="3600" b="1" dirty="0">
                <a:effectLst/>
                <a:latin typeface="Cambria" panose="02040503050406030204" pitchFamily="18" charset="0"/>
                <a:cs typeface="Arial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51351506"/>
      </p:ext>
    </p:extLst>
  </p:cSld>
  <p:clrMapOvr>
    <a:masterClrMapping/>
  </p:clrMapOvr>
  <p:transition spd="slow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76200" y="940722"/>
            <a:ext cx="9296400" cy="5688678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marL="457200" lvl="1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  O  N  D  E   R   F   U   L </a:t>
            </a:r>
            <a:endParaRPr lang="en-ZA" sz="40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457200" lvl="1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Wonderful story of love</a:t>
            </a:r>
          </a:p>
          <a:p>
            <a:pPr marL="457200" lvl="1" indent="0" algn="ctr">
              <a:buNone/>
            </a:pPr>
            <a:endParaRPr lang="en-ZA" sz="1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457200" lvl="1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  O  N  D  E   R   F   U   L </a:t>
            </a:r>
            <a:endParaRPr lang="en-ZA" sz="40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457200" lvl="1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Wonderful story of love</a:t>
            </a:r>
          </a:p>
          <a:p>
            <a:pPr marL="457200" lvl="1" indent="0" algn="ctr">
              <a:buNone/>
            </a:pPr>
            <a:endParaRPr lang="en-ZA" sz="1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457200" lvl="1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  O  N  D  E   R   F   U   L </a:t>
            </a:r>
            <a:endParaRPr lang="en-ZA" sz="40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457200" lvl="1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Wonderful story of love</a:t>
            </a:r>
          </a:p>
          <a:p>
            <a:pPr marL="457200" lvl="1" indent="0" algn="ctr">
              <a:buNone/>
            </a:pPr>
            <a:endParaRPr lang="en-ZA" sz="14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457200" lvl="1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Wonderful story of love</a:t>
            </a:r>
          </a:p>
          <a:p>
            <a:pPr marL="457200" lvl="1" indent="0" algn="ctr">
              <a:buNone/>
            </a:pPr>
            <a:endParaRPr lang="en-ZA" sz="3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457200" lvl="1" indent="0" algn="ctr">
              <a:buNone/>
            </a:pP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659200" y="76200"/>
            <a:ext cx="1825600" cy="666563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" name="Rectangle 1"/>
          <p:cNvSpPr/>
          <p:nvPr/>
        </p:nvSpPr>
        <p:spPr>
          <a:xfrm>
            <a:off x="3429000" y="123498"/>
            <a:ext cx="18165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 algn="ctr"/>
            <a:r>
              <a:rPr lang="en-ZA" sz="2800" b="1" i="1" dirty="0">
                <a:effectLst/>
                <a:latin typeface="Cambria" panose="02040503050406030204" pitchFamily="18" charset="0"/>
                <a:cs typeface="Arial" pitchFamily="34" charset="0"/>
              </a:rPr>
              <a:t>Chorus</a:t>
            </a:r>
          </a:p>
        </p:txBody>
      </p:sp>
      <p:sp>
        <p:nvSpPr>
          <p:cNvPr id="4" name="Left Brace 3">
            <a:extLst>
              <a:ext uri="{FF2B5EF4-FFF2-40B4-BE49-F238E27FC236}">
                <a16:creationId xmlns:a16="http://schemas.microsoft.com/office/drawing/2014/main" id="{C261B3E5-92E0-6370-DC77-17371C8442E6}"/>
              </a:ext>
            </a:extLst>
          </p:cNvPr>
          <p:cNvSpPr/>
          <p:nvPr/>
        </p:nvSpPr>
        <p:spPr>
          <a:xfrm>
            <a:off x="2362200" y="1035268"/>
            <a:ext cx="228600" cy="990600"/>
          </a:xfrm>
          <a:prstGeom prst="leftBrace">
            <a:avLst>
              <a:gd name="adj1" fmla="val 100000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Left Brace 5">
            <a:extLst>
              <a:ext uri="{FF2B5EF4-FFF2-40B4-BE49-F238E27FC236}">
                <a16:creationId xmlns:a16="http://schemas.microsoft.com/office/drawing/2014/main" id="{F3F6B902-7136-2723-42F7-B2DB3FA3BF2E}"/>
              </a:ext>
            </a:extLst>
          </p:cNvPr>
          <p:cNvSpPr/>
          <p:nvPr/>
        </p:nvSpPr>
        <p:spPr>
          <a:xfrm>
            <a:off x="2362200" y="2514600"/>
            <a:ext cx="228600" cy="990600"/>
          </a:xfrm>
          <a:prstGeom prst="leftBrace">
            <a:avLst>
              <a:gd name="adj1" fmla="val 100000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Left Brace 6">
            <a:extLst>
              <a:ext uri="{FF2B5EF4-FFF2-40B4-BE49-F238E27FC236}">
                <a16:creationId xmlns:a16="http://schemas.microsoft.com/office/drawing/2014/main" id="{D11879D5-7040-1B54-EA69-92CA6DE3EBEC}"/>
              </a:ext>
            </a:extLst>
          </p:cNvPr>
          <p:cNvSpPr/>
          <p:nvPr/>
        </p:nvSpPr>
        <p:spPr>
          <a:xfrm>
            <a:off x="2362200" y="3975536"/>
            <a:ext cx="228600" cy="990600"/>
          </a:xfrm>
          <a:prstGeom prst="leftBrace">
            <a:avLst>
              <a:gd name="adj1" fmla="val 100000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1006075"/>
      </p:ext>
    </p:extLst>
  </p:cSld>
  <p:clrMapOvr>
    <a:masterClrMapping/>
  </p:clrMapOvr>
  <p:transition spd="slow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52400" y="762000"/>
            <a:ext cx="9296400" cy="56388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marL="0" lvl="0" indent="0" algn="ctr">
              <a:buNone/>
            </a:pPr>
            <a:endParaRPr lang="en-ZA" sz="2000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Wonderful story of love;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Though you are far away;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Wonderful story of love;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Still He doth call today</a:t>
            </a:r>
          </a:p>
          <a:p>
            <a:pPr marL="0" lv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Calling  from  C a l v a r y’s mountain,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Down from the crystal-bright fountain,</a:t>
            </a:r>
            <a:endParaRPr lang="en-ZA" sz="9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E’en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from the dawn of creation,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Wonderful story of love</a:t>
            </a:r>
          </a:p>
        </p:txBody>
      </p:sp>
      <p:sp>
        <p:nvSpPr>
          <p:cNvPr id="5" name="Diamond 4"/>
          <p:cNvSpPr/>
          <p:nvPr/>
        </p:nvSpPr>
        <p:spPr>
          <a:xfrm>
            <a:off x="3872552" y="487746"/>
            <a:ext cx="1371600" cy="550878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ectangle 6"/>
          <p:cNvSpPr/>
          <p:nvPr/>
        </p:nvSpPr>
        <p:spPr>
          <a:xfrm>
            <a:off x="3853316" y="408296"/>
            <a:ext cx="92044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 algn="ctr"/>
            <a:r>
              <a:rPr lang="en-ZA" sz="3600" b="1" dirty="0">
                <a:effectLst/>
                <a:latin typeface="Cambria" panose="02040503050406030204" pitchFamily="18" charset="0"/>
                <a:cs typeface="Arial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023438684"/>
      </p:ext>
    </p:extLst>
  </p:cSld>
  <p:clrMapOvr>
    <a:masterClrMapping/>
  </p:clrMapOvr>
  <p:transition spd="slow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76200" y="940722"/>
            <a:ext cx="9296400" cy="5688678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marL="457200" lvl="1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  O  N  D  E   R   F   U   L </a:t>
            </a:r>
            <a:endParaRPr lang="en-ZA" sz="40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457200" lvl="1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Wonderful story of love</a:t>
            </a:r>
          </a:p>
          <a:p>
            <a:pPr marL="457200" lvl="1" indent="0" algn="ctr">
              <a:buNone/>
            </a:pPr>
            <a:endParaRPr lang="en-ZA" sz="1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457200" lvl="1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  O  N  D  E   R   F   U   L </a:t>
            </a:r>
            <a:endParaRPr lang="en-ZA" sz="40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457200" lvl="1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Wonderful story of love</a:t>
            </a:r>
          </a:p>
          <a:p>
            <a:pPr marL="457200" lvl="1" indent="0" algn="ctr">
              <a:buNone/>
            </a:pPr>
            <a:endParaRPr lang="en-ZA" sz="1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457200" lvl="1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  O  N  D  E   R   F   U   L </a:t>
            </a:r>
            <a:endParaRPr lang="en-ZA" sz="40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457200" lvl="1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Wonderful story of love</a:t>
            </a:r>
          </a:p>
          <a:p>
            <a:pPr marL="457200" lvl="1" indent="0" algn="ctr">
              <a:buNone/>
            </a:pPr>
            <a:endParaRPr lang="en-ZA" sz="14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457200" lvl="1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Wonderful story of love</a:t>
            </a:r>
          </a:p>
          <a:p>
            <a:pPr marL="457200" lvl="1" indent="0" algn="ctr">
              <a:buNone/>
            </a:pPr>
            <a:endParaRPr lang="en-ZA" sz="3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457200" lvl="1" indent="0" algn="ctr">
              <a:buNone/>
            </a:pP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659200" y="76200"/>
            <a:ext cx="1825600" cy="666563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" name="Rectangle 1"/>
          <p:cNvSpPr/>
          <p:nvPr/>
        </p:nvSpPr>
        <p:spPr>
          <a:xfrm>
            <a:off x="3429000" y="123498"/>
            <a:ext cx="18165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 algn="ctr"/>
            <a:r>
              <a:rPr lang="en-ZA" sz="2800" b="1" i="1" dirty="0">
                <a:effectLst/>
                <a:latin typeface="Cambria" panose="02040503050406030204" pitchFamily="18" charset="0"/>
                <a:cs typeface="Arial" pitchFamily="34" charset="0"/>
              </a:rPr>
              <a:t>Chorus</a:t>
            </a:r>
          </a:p>
        </p:txBody>
      </p:sp>
      <p:sp>
        <p:nvSpPr>
          <p:cNvPr id="4" name="Left Brace 3">
            <a:extLst>
              <a:ext uri="{FF2B5EF4-FFF2-40B4-BE49-F238E27FC236}">
                <a16:creationId xmlns:a16="http://schemas.microsoft.com/office/drawing/2014/main" id="{C261B3E5-92E0-6370-DC77-17371C8442E6}"/>
              </a:ext>
            </a:extLst>
          </p:cNvPr>
          <p:cNvSpPr/>
          <p:nvPr/>
        </p:nvSpPr>
        <p:spPr>
          <a:xfrm>
            <a:off x="2362200" y="1066800"/>
            <a:ext cx="228600" cy="990600"/>
          </a:xfrm>
          <a:prstGeom prst="leftBrace">
            <a:avLst>
              <a:gd name="adj1" fmla="val 100000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Left Brace 5">
            <a:extLst>
              <a:ext uri="{FF2B5EF4-FFF2-40B4-BE49-F238E27FC236}">
                <a16:creationId xmlns:a16="http://schemas.microsoft.com/office/drawing/2014/main" id="{F3F6B902-7136-2723-42F7-B2DB3FA3BF2E}"/>
              </a:ext>
            </a:extLst>
          </p:cNvPr>
          <p:cNvSpPr/>
          <p:nvPr/>
        </p:nvSpPr>
        <p:spPr>
          <a:xfrm>
            <a:off x="2362200" y="2514600"/>
            <a:ext cx="228600" cy="990600"/>
          </a:xfrm>
          <a:prstGeom prst="leftBrace">
            <a:avLst>
              <a:gd name="adj1" fmla="val 100000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Left Brace 6">
            <a:extLst>
              <a:ext uri="{FF2B5EF4-FFF2-40B4-BE49-F238E27FC236}">
                <a16:creationId xmlns:a16="http://schemas.microsoft.com/office/drawing/2014/main" id="{D11879D5-7040-1B54-EA69-92CA6DE3EBEC}"/>
              </a:ext>
            </a:extLst>
          </p:cNvPr>
          <p:cNvSpPr/>
          <p:nvPr/>
        </p:nvSpPr>
        <p:spPr>
          <a:xfrm>
            <a:off x="2362200" y="3991302"/>
            <a:ext cx="228600" cy="990600"/>
          </a:xfrm>
          <a:prstGeom prst="leftBrace">
            <a:avLst>
              <a:gd name="adj1" fmla="val 100000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86032762"/>
      </p:ext>
    </p:extLst>
  </p:cSld>
  <p:clrMapOvr>
    <a:masterClrMapping/>
  </p:clrMapOvr>
  <p:transition spd="slow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76200" y="762000"/>
            <a:ext cx="9220200" cy="56388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marL="0" lvl="0" indent="0" algn="ctr">
              <a:buNone/>
            </a:pPr>
            <a:endParaRPr lang="en-ZA" sz="2000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Wonderful story of love;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Jesus provides a rest;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Wonderful story of love;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For all the pure and blessed,</a:t>
            </a:r>
          </a:p>
          <a:p>
            <a:pPr marL="0" lv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Rest  in  those  mansions   above  us,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With those who’ve gone on before us,</a:t>
            </a:r>
          </a:p>
          <a:p>
            <a:pPr marL="0" lv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Singing the rapturous chorus,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Wonderful story of love.</a:t>
            </a:r>
          </a:p>
        </p:txBody>
      </p:sp>
      <p:sp>
        <p:nvSpPr>
          <p:cNvPr id="5" name="Diamond 4"/>
          <p:cNvSpPr/>
          <p:nvPr/>
        </p:nvSpPr>
        <p:spPr>
          <a:xfrm>
            <a:off x="3872552" y="487746"/>
            <a:ext cx="1371600" cy="550878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ectangle 6"/>
          <p:cNvSpPr/>
          <p:nvPr/>
        </p:nvSpPr>
        <p:spPr>
          <a:xfrm>
            <a:off x="3853316" y="408296"/>
            <a:ext cx="92044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 algn="ctr"/>
            <a:r>
              <a:rPr lang="en-ZA" sz="3600" b="1" dirty="0">
                <a:effectLst/>
                <a:latin typeface="Cambria" panose="02040503050406030204" pitchFamily="18" charset="0"/>
                <a:cs typeface="Arial" pitchFamily="34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173157037"/>
      </p:ext>
    </p:extLst>
  </p:cSld>
  <p:clrMapOvr>
    <a:masterClrMapping/>
  </p:clrMapOvr>
  <p:transition spd="slow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76200" y="940722"/>
            <a:ext cx="9296400" cy="5688678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marL="457200" lvl="1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  O  N  D  E   R   F   U   L </a:t>
            </a:r>
            <a:endParaRPr lang="en-ZA" sz="40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457200" lvl="1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Wonderful story of love</a:t>
            </a:r>
          </a:p>
          <a:p>
            <a:pPr marL="457200" lvl="1" indent="0" algn="ctr">
              <a:buNone/>
            </a:pPr>
            <a:endParaRPr lang="en-ZA" sz="1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457200" lvl="1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  O  N  D  E   R   F   U   L </a:t>
            </a:r>
            <a:endParaRPr lang="en-ZA" sz="40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457200" lvl="1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Wonderful story of love</a:t>
            </a:r>
          </a:p>
          <a:p>
            <a:pPr marL="457200" lvl="1" indent="0" algn="ctr">
              <a:buNone/>
            </a:pPr>
            <a:endParaRPr lang="en-ZA" sz="1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457200" lvl="1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  O  N  D  E   R   F   U   L </a:t>
            </a:r>
            <a:endParaRPr lang="en-ZA" sz="40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457200" lvl="1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Wonderful story of love</a:t>
            </a:r>
          </a:p>
          <a:p>
            <a:pPr marL="457200" lvl="1" indent="0" algn="ctr">
              <a:buNone/>
            </a:pPr>
            <a:endParaRPr lang="en-ZA" sz="14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457200" lvl="1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Wonderful story of love</a:t>
            </a:r>
          </a:p>
          <a:p>
            <a:pPr marL="457200" lvl="1" indent="0" algn="ctr">
              <a:buNone/>
            </a:pPr>
            <a:endParaRPr lang="en-ZA" sz="3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457200" lvl="1" indent="0" algn="ctr">
              <a:buNone/>
            </a:pP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659200" y="76200"/>
            <a:ext cx="1825600" cy="666563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" name="Rectangle 1"/>
          <p:cNvSpPr/>
          <p:nvPr/>
        </p:nvSpPr>
        <p:spPr>
          <a:xfrm>
            <a:off x="3429000" y="123498"/>
            <a:ext cx="18165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 algn="ctr"/>
            <a:r>
              <a:rPr lang="en-ZA" sz="2800" b="1" i="1" dirty="0">
                <a:effectLst/>
                <a:latin typeface="Cambria" panose="02040503050406030204" pitchFamily="18" charset="0"/>
                <a:cs typeface="Arial" pitchFamily="34" charset="0"/>
              </a:rPr>
              <a:t>Chorus</a:t>
            </a:r>
          </a:p>
        </p:txBody>
      </p:sp>
      <p:sp>
        <p:nvSpPr>
          <p:cNvPr id="4" name="Left Brace 3">
            <a:extLst>
              <a:ext uri="{FF2B5EF4-FFF2-40B4-BE49-F238E27FC236}">
                <a16:creationId xmlns:a16="http://schemas.microsoft.com/office/drawing/2014/main" id="{C261B3E5-92E0-6370-DC77-17371C8442E6}"/>
              </a:ext>
            </a:extLst>
          </p:cNvPr>
          <p:cNvSpPr/>
          <p:nvPr/>
        </p:nvSpPr>
        <p:spPr>
          <a:xfrm>
            <a:off x="2362200" y="1066800"/>
            <a:ext cx="228600" cy="990600"/>
          </a:xfrm>
          <a:prstGeom prst="leftBrace">
            <a:avLst>
              <a:gd name="adj1" fmla="val 100000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Left Brace 5">
            <a:extLst>
              <a:ext uri="{FF2B5EF4-FFF2-40B4-BE49-F238E27FC236}">
                <a16:creationId xmlns:a16="http://schemas.microsoft.com/office/drawing/2014/main" id="{F3F6B902-7136-2723-42F7-B2DB3FA3BF2E}"/>
              </a:ext>
            </a:extLst>
          </p:cNvPr>
          <p:cNvSpPr/>
          <p:nvPr/>
        </p:nvSpPr>
        <p:spPr>
          <a:xfrm>
            <a:off x="2362200" y="2514600"/>
            <a:ext cx="228600" cy="990600"/>
          </a:xfrm>
          <a:prstGeom prst="leftBrace">
            <a:avLst>
              <a:gd name="adj1" fmla="val 100000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Left Brace 6">
            <a:extLst>
              <a:ext uri="{FF2B5EF4-FFF2-40B4-BE49-F238E27FC236}">
                <a16:creationId xmlns:a16="http://schemas.microsoft.com/office/drawing/2014/main" id="{D11879D5-7040-1B54-EA69-92CA6DE3EBEC}"/>
              </a:ext>
            </a:extLst>
          </p:cNvPr>
          <p:cNvSpPr/>
          <p:nvPr/>
        </p:nvSpPr>
        <p:spPr>
          <a:xfrm>
            <a:off x="2362200" y="3962400"/>
            <a:ext cx="228600" cy="990600"/>
          </a:xfrm>
          <a:prstGeom prst="leftBrace">
            <a:avLst>
              <a:gd name="adj1" fmla="val 65000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Action Button: End 5">
            <a:hlinkClick r:id="" action="ppaction://hlinkshowjump?jump=lastslide" highlightClick="1"/>
          </p:cNvPr>
          <p:cNvSpPr/>
          <p:nvPr/>
        </p:nvSpPr>
        <p:spPr>
          <a:xfrm>
            <a:off x="4367784" y="6272784"/>
            <a:ext cx="737616" cy="128016"/>
          </a:xfrm>
          <a:prstGeom prst="actionButtonEnd">
            <a:avLst/>
          </a:prstGeom>
          <a:solidFill>
            <a:srgbClr val="FF0000"/>
          </a:solidFill>
          <a:ln w="222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88944635"/>
      </p:ext>
    </p:extLst>
  </p:cSld>
  <p:clrMapOvr>
    <a:masterClrMapping/>
  </p:clrMapOvr>
  <p:transition spd="slow">
    <p:split orient="vert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B7426B6E-0628-4379-A3AF-ACF293EC8CC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A489BB3-68B8-4058-8F26-D8FF7CED78D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E40834-91EE-4A29-A1C7-6EC734FDC58C}">
  <ds:schemaRefs>
    <ds:schemaRef ds:uri="http://purl.org/dc/elements/1.1/"/>
    <ds:schemaRef ds:uri="http://schemas.microsoft.com/office/2006/metadata/properties"/>
    <ds:schemaRef ds:uri="http://purl.org/dc/terms/"/>
    <ds:schemaRef ds:uri="http://schemas.microsoft.com/office/2006/documentManagement/types"/>
    <ds:schemaRef ds:uri="http://purl.org/dc/dcmitype/"/>
    <ds:schemaRef ds:uri="b3fec16b-ebc2-4fa6-9dd6-49e1f08d656d"/>
    <ds:schemaRef ds:uri="http://schemas.microsoft.com/office/infopath/2007/PartnerControls"/>
    <ds:schemaRef ds:uri="http://schemas.openxmlformats.org/package/2006/metadata/core-properties"/>
    <ds:schemaRef ds:uri="e1b72f72-a6ce-48fe-a382-9236e8dc1f6b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211</TotalTime>
  <Words>302</Words>
  <Application>Microsoft Office PowerPoint</Application>
  <PresentationFormat>On-screen Show (4:3)</PresentationFormat>
  <Paragraphs>53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Cambria</vt:lpstr>
      <vt:lpstr>Edwardian Script ITC</vt:lpstr>
      <vt:lpstr>Office Theme</vt:lpstr>
      <vt:lpstr>Wonderful Story  of Love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Wonderful story of love</dc:title>
  <dc:creator>A. Ukelo</dc:creator>
  <cp:lastModifiedBy>LUBO</cp:lastModifiedBy>
  <cp:revision>30</cp:revision>
  <dcterms:created xsi:type="dcterms:W3CDTF">2006-08-16T00:00:00Z</dcterms:created>
  <dcterms:modified xsi:type="dcterms:W3CDTF">2024-12-12T13:59:58Z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