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57" r:id="rId6"/>
    <p:sldId id="268" r:id="rId7"/>
    <p:sldId id="260" r:id="rId8"/>
    <p:sldId id="267" r:id="rId9"/>
    <p:sldId id="261" r:id="rId10"/>
    <p:sldId id="265" r:id="rId11"/>
    <p:sldId id="262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101" y="990600"/>
            <a:ext cx="9127998" cy="28956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br>
              <a:rPr lang="en-ZA" sz="3600" b="1" dirty="0">
                <a:solidFill>
                  <a:srgbClr val="FFFF00"/>
                </a:solidFill>
              </a:rPr>
            </a:br>
            <a:r>
              <a:rPr lang="en-ZA" sz="4800" b="1" dirty="0">
                <a:solidFill>
                  <a:srgbClr val="FFFF00"/>
                </a:solidFill>
              </a:rPr>
              <a:t>YEARS I SPENT IN VANITY</a:t>
            </a:r>
            <a:br>
              <a:rPr lang="en-ZA" sz="3600" b="1" dirty="0">
                <a:solidFill>
                  <a:srgbClr val="FFFF00"/>
                </a:solidFill>
              </a:rPr>
            </a:br>
            <a:br>
              <a:rPr lang="en-ZA" sz="3600" b="1" dirty="0">
                <a:solidFill>
                  <a:srgbClr val="FFFF00"/>
                </a:solidFill>
              </a:rPr>
            </a:br>
            <a:r>
              <a:rPr lang="en-ZA" sz="3600" b="1" dirty="0">
                <a:solidFill>
                  <a:schemeClr val="bg1"/>
                </a:solidFill>
              </a:rPr>
              <a:t>526</a:t>
            </a:r>
            <a:br>
              <a:rPr lang="en-ZA" sz="3600" b="1" dirty="0">
                <a:solidFill>
                  <a:srgbClr val="FFFF00"/>
                </a:solidFill>
              </a:rPr>
            </a:br>
            <a:endParaRPr lang="en-ZA" sz="3600" dirty="0">
              <a:solidFill>
                <a:srgbClr val="FFFF00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4227897" y="4038600"/>
            <a:ext cx="688207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5274"/>
      </p:ext>
    </p:extLst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19200"/>
            <a:ext cx="9052560" cy="3962400"/>
          </a:xfr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4000" b="1" dirty="0"/>
              <a:t>Years  I  spent  in  vanity  and pride,</a:t>
            </a:r>
            <a:br>
              <a:rPr lang="en-ZA" sz="4000" b="1" dirty="0"/>
            </a:br>
            <a:r>
              <a:rPr lang="en-ZA" sz="4000" b="1" dirty="0"/>
              <a:t>Caring  not  my Lord was crucified,</a:t>
            </a:r>
            <a:br>
              <a:rPr lang="en-ZA" sz="4000" b="1" dirty="0"/>
            </a:br>
            <a:r>
              <a:rPr lang="en-ZA" sz="4000" b="1" dirty="0"/>
              <a:t>Knowing not it was for me He died</a:t>
            </a:r>
            <a:br>
              <a:rPr lang="en-ZA" sz="4000" b="1" dirty="0"/>
            </a:br>
            <a:r>
              <a:rPr lang="en-ZA" sz="4000" b="1" dirty="0"/>
              <a:t>ON CALVARY.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0" y="12192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76126997"/>
      </p:ext>
    </p:extLst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219200"/>
            <a:ext cx="9052560" cy="3962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br>
              <a:rPr lang="en-ZA" sz="4000" b="1" dirty="0"/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Mercy there was great, </a:t>
            </a:r>
          </a:p>
          <a:p>
            <a:pPr marL="0" indent="0"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 grace   was   free 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Pardon  there  was  multiplied  to me;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There my burdened soul found liberty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AT CALVARY.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0" y="12192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2400" b="1" i="1" dirty="0">
                <a:ln w="50800"/>
                <a:solidFill>
                  <a:schemeClr val="tx1"/>
                </a:solidFill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320474204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219200"/>
            <a:ext cx="9052560" cy="5105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ZA" sz="4000" b="1" dirty="0"/>
              <a:t>By God’s Word at last my sin I learned;</a:t>
            </a:r>
            <a:br>
              <a:rPr lang="en-ZA" sz="4000" b="1" dirty="0"/>
            </a:br>
            <a:r>
              <a:rPr lang="en-ZA" sz="4000" b="1" dirty="0"/>
              <a:t>Then I trembled at the law I’d spurned,</a:t>
            </a:r>
            <a:br>
              <a:rPr lang="en-ZA" sz="4000" b="1" dirty="0"/>
            </a:br>
            <a:r>
              <a:rPr lang="en-ZA" sz="4000" b="1" dirty="0"/>
              <a:t>Till  my  guilty  soul  imploring  turned</a:t>
            </a:r>
            <a:br>
              <a:rPr lang="en-ZA" sz="4000" b="1" dirty="0"/>
            </a:br>
            <a:r>
              <a:rPr lang="en-ZA" sz="4000" b="1" dirty="0"/>
              <a:t>TO CALVARY.</a:t>
            </a:r>
          </a:p>
        </p:txBody>
      </p:sp>
      <p:sp>
        <p:nvSpPr>
          <p:cNvPr id="5" name="Rectangle 4"/>
          <p:cNvSpPr/>
          <p:nvPr/>
        </p:nvSpPr>
        <p:spPr>
          <a:xfrm>
            <a:off x="3924300" y="9906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tx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45200571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219200"/>
            <a:ext cx="9052560" cy="3962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br>
              <a:rPr lang="en-ZA" sz="4000" b="1" dirty="0"/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Mercy there was great, </a:t>
            </a:r>
          </a:p>
          <a:p>
            <a:pPr marL="0" indent="0"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 grace   was   free 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Pardon  there  was  multiplied  to me;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There my burdened soul found liberty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AT CALVARY.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0" y="12192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2400" b="1" i="1" dirty="0">
                <a:ln w="50800"/>
                <a:solidFill>
                  <a:schemeClr val="tx1"/>
                </a:solidFill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845974566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219200"/>
            <a:ext cx="9052560" cy="3962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ZA" sz="4000" b="1" dirty="0"/>
              <a:t>Now  I’ve  giv’n  to  Jesus everything,</a:t>
            </a:r>
            <a:br>
              <a:rPr lang="en-ZA" sz="4000" b="1" dirty="0"/>
            </a:br>
            <a:r>
              <a:rPr lang="en-ZA" sz="4000" b="1" dirty="0"/>
              <a:t>Now  I  gladly own Him as my King,</a:t>
            </a:r>
            <a:br>
              <a:rPr lang="en-ZA" sz="4000" b="1" dirty="0"/>
            </a:br>
            <a:r>
              <a:rPr lang="en-ZA" sz="4000" b="1" dirty="0"/>
              <a:t>Now my raptured soul can only sing</a:t>
            </a:r>
            <a:br>
              <a:rPr lang="en-ZA" sz="4000" b="1" dirty="0"/>
            </a:br>
            <a:r>
              <a:rPr lang="en-ZA" sz="4000" b="1" dirty="0"/>
              <a:t>OF CALVARY!</a:t>
            </a:r>
          </a:p>
        </p:txBody>
      </p:sp>
      <p:sp>
        <p:nvSpPr>
          <p:cNvPr id="5" name="Rectangle 4"/>
          <p:cNvSpPr/>
          <p:nvPr/>
        </p:nvSpPr>
        <p:spPr>
          <a:xfrm>
            <a:off x="3810000" y="12192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tx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045200571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219200"/>
            <a:ext cx="9052560" cy="3962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br>
              <a:rPr lang="en-ZA" sz="4000" b="1" dirty="0"/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Mercy there was great, </a:t>
            </a:r>
          </a:p>
          <a:p>
            <a:pPr marL="0" indent="0"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 grace   was   free 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Pardon  there  was  multiplied  to me;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There my burdened soul found liberty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AT CALVARY.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0" y="12192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2400" b="1" i="1" dirty="0">
                <a:ln w="50800"/>
                <a:solidFill>
                  <a:schemeClr val="tx1"/>
                </a:solidFill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937344019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-152400" y="990600"/>
            <a:ext cx="9525000" cy="5105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ZA" sz="4000" b="1" dirty="0"/>
              <a:t>Oh, the  love that drew salvation’s plan</a:t>
            </a:r>
            <a:br>
              <a:rPr lang="en-ZA" sz="4000" b="1" dirty="0"/>
            </a:br>
            <a:r>
              <a:rPr lang="en-ZA" sz="4000" b="1" dirty="0"/>
              <a:t>Oh, the  grace  that  brought   it   down </a:t>
            </a:r>
          </a:p>
          <a:p>
            <a:pPr marL="0" lvl="0" indent="0" algn="ctr">
              <a:buNone/>
            </a:pPr>
            <a:r>
              <a:rPr lang="en-ZA" sz="4000" b="1" dirty="0"/>
              <a:t>to man!</a:t>
            </a:r>
            <a:br>
              <a:rPr lang="en-ZA" sz="4000" b="1" dirty="0"/>
            </a:br>
            <a:r>
              <a:rPr lang="en-ZA" sz="4000" b="1" dirty="0"/>
              <a:t>Oh, the mighty gulf that God did span</a:t>
            </a:r>
            <a:br>
              <a:rPr lang="en-ZA" sz="4000" b="1" dirty="0"/>
            </a:br>
            <a:r>
              <a:rPr lang="en-ZA" sz="4000" b="1" dirty="0"/>
              <a:t>AT CALVARY!</a:t>
            </a:r>
          </a:p>
        </p:txBody>
      </p:sp>
      <p:sp>
        <p:nvSpPr>
          <p:cNvPr id="5" name="Rectangle 4"/>
          <p:cNvSpPr/>
          <p:nvPr/>
        </p:nvSpPr>
        <p:spPr>
          <a:xfrm>
            <a:off x="3924300" y="9906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tx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45200571"/>
      </p:ext>
    </p:extLst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219200"/>
            <a:ext cx="9052560" cy="396240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br>
              <a:rPr lang="en-ZA" sz="4000" b="1" dirty="0"/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Mercy there was great, </a:t>
            </a:r>
          </a:p>
          <a:p>
            <a:pPr marL="0" indent="0"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 grace   was   free 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Pardon  there  was  multiplied  to me;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There my burdened soul found liberty</a:t>
            </a:r>
            <a:b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AT CALVARY.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0" y="1219200"/>
            <a:ext cx="1295400" cy="609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2400" b="1" i="1" dirty="0">
                <a:ln w="50800"/>
                <a:solidFill>
                  <a:schemeClr val="tx1"/>
                </a:solidFill>
              </a:rPr>
              <a:t>Chorus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14800" y="5924151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7344019"/>
      </p:ext>
    </p:extLst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0FC7EA4-5865-4D96-88FD-C688C3AEA8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36E818-9616-4BC8-A352-5EFA242F7E0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689466-7C7B-4578-8EA3-1987D27CFC26}">
  <ds:schemaRefs>
    <ds:schemaRef ds:uri="http://purl.org/dc/elements/1.1/"/>
    <ds:schemaRef ds:uri="http://schemas.microsoft.com/office/2006/documentManagement/types"/>
    <ds:schemaRef ds:uri="e1b72f72-a6ce-48fe-a382-9236e8dc1f6b"/>
    <ds:schemaRef ds:uri="http://www.w3.org/XML/1998/namespace"/>
    <ds:schemaRef ds:uri="http://schemas.microsoft.com/office/infopath/2007/PartnerControls"/>
    <ds:schemaRef ds:uri="http://purl.org/dc/dcmitype/"/>
    <ds:schemaRef ds:uri="http://purl.org/dc/terms/"/>
    <ds:schemaRef ds:uri="http://schemas.openxmlformats.org/package/2006/metadata/core-properties"/>
    <ds:schemaRef ds:uri="b3fec16b-ebc2-4fa6-9dd6-49e1f08d656d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68</TotalTime>
  <Words>262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Cambria</vt:lpstr>
      <vt:lpstr>Palatino Linotype</vt:lpstr>
      <vt:lpstr>Wingdings</vt:lpstr>
      <vt:lpstr>Elemental</vt:lpstr>
      <vt:lpstr> YEARS I SPENT IN VANITY  526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YEARS I SPENT IN VANITY AND PRIDE</dc:title>
  <dc:creator>A. Ukelo</dc:creator>
  <cp:lastModifiedBy>LUBO</cp:lastModifiedBy>
  <cp:revision>18</cp:revision>
  <dcterms:created xsi:type="dcterms:W3CDTF">2006-08-16T00:00:00Z</dcterms:created>
  <dcterms:modified xsi:type="dcterms:W3CDTF">2024-12-27T14:24:27Z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