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57" r:id="rId6"/>
    <p:sldId id="269" r:id="rId7"/>
    <p:sldId id="271" r:id="rId8"/>
    <p:sldId id="272" r:id="rId9"/>
    <p:sldId id="273" r:id="rId10"/>
    <p:sldId id="268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C72A9-3F7B-4E1D-829A-CA4D79C3D2F1}" type="datetimeFigureOut">
              <a:rPr lang="en-ZA" smtClean="0"/>
              <a:t>2024/12/25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48FBAA-49CB-4215-9D6D-A28B443018B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8362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8FBAA-49CB-4215-9D6D-A28B443018B3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978623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4000"/>
                <a:lumOff val="96000"/>
              </a:schemeClr>
            </a:gs>
            <a:gs pos="78062">
              <a:schemeClr val="accent1">
                <a:lumMod val="75000"/>
                <a:alpha val="69000"/>
              </a:schemeClr>
            </a:gs>
            <a:gs pos="73125">
              <a:schemeClr val="tx2">
                <a:lumMod val="60000"/>
                <a:lumOff val="40000"/>
              </a:schemeClr>
            </a:gs>
            <a:gs pos="63250">
              <a:srgbClr val="D4DEFF">
                <a:lumMod val="17000"/>
                <a:lumOff val="83000"/>
                <a:alpha val="17000"/>
              </a:srgbClr>
            </a:gs>
            <a:gs pos="43500">
              <a:srgbClr val="D4DEFF"/>
            </a:gs>
            <a:gs pos="4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12/25/2024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za/url?sa=i&amp;rct=j&amp;q=eagle+among+chickens&amp;source=images&amp;cd=&amp;cad=rja&amp;docid=c7A4DDjhqYHb3M&amp;tbnid=2jh9CiHvKc2uEM:&amp;ved=0CAUQjRw&amp;url=http://www.139k.com/album/5618/2.htm&amp;ei=ZkgOUs-PAeah0QWg_IC4CQ&amp;bvm=bv.50768961,d.ZG4&amp;psig=AFQjCNHriHuZTl21jSLIf7xBVqmaGSRmNw&amp;ust=137675408441995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2133600"/>
          </a:xfrm>
        </p:spPr>
        <p:txBody>
          <a:bodyPr/>
          <a:lstStyle/>
          <a:p>
            <a:r>
              <a:rPr lang="en-ZA" sz="6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C</a:t>
            </a: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HRIST   THE   </a:t>
            </a:r>
            <a:r>
              <a:rPr lang="en-ZA" sz="6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L</a:t>
            </a: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ORD</a:t>
            </a:r>
            <a:b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</a:b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 </a:t>
            </a:r>
            <a:r>
              <a:rPr lang="en-ZA" sz="6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I</a:t>
            </a: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S  </a:t>
            </a:r>
            <a:r>
              <a:rPr lang="en-ZA" sz="6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R</a:t>
            </a:r>
            <a: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  <a:t>ISEN !</a:t>
            </a:r>
            <a:br>
              <a:rPr lang="en-ZA" sz="36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David" pitchFamily="34" charset="-79"/>
              </a:rPr>
            </a:br>
            <a:endParaRPr lang="en-ZA" sz="36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David" pitchFamily="34" charset="-79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269686" y="5055108"/>
            <a:ext cx="757028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15872" y="3534178"/>
            <a:ext cx="1065727" cy="1114022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545</a:t>
            </a:r>
          </a:p>
        </p:txBody>
      </p:sp>
    </p:spTree>
    <p:extLst>
      <p:ext uri="{BB962C8B-B14F-4D97-AF65-F5344CB8AC3E}">
        <p14:creationId xmlns:p14="http://schemas.microsoft.com/office/powerpoint/2010/main" val="309812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135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Christ, the Lord, is risen today;</a:t>
            </a:r>
            <a:b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 your joy  and triumph  high.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43400" y="414724"/>
            <a:ext cx="522514" cy="48551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699657" y="3467433"/>
            <a:ext cx="3810000" cy="27330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50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9437"/>
            <a:ext cx="8229600" cy="5135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Love’s redeeming work is done;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Fought the fight, the battle won.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10743" y="153503"/>
            <a:ext cx="522514" cy="48551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667000" y="3428999"/>
            <a:ext cx="3810000" cy="2849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2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9437"/>
            <a:ext cx="8229600" cy="5135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Christ has burst the gates of hell;</a:t>
            </a:r>
            <a:b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Death in vain forbids His rise.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10743" y="336678"/>
            <a:ext cx="522514" cy="48551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667000" y="3406877"/>
            <a:ext cx="3810000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6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9437"/>
            <a:ext cx="8229600" cy="5135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Glorious King lives again!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Where, o death, is now your sting?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10743" y="336678"/>
            <a:ext cx="522514" cy="48551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667000" y="3429000"/>
            <a:ext cx="3810000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57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9437"/>
            <a:ext cx="8229600" cy="5135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Hymns of praise then let us sing;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Unto Christ, our heavenly King.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10743" y="336678"/>
            <a:ext cx="522514" cy="48551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667000" y="3429000"/>
            <a:ext cx="3810000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16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3" descr="http://t3.gstatic.com/images?q=tbn:ANd9GcSD1_q5btPvjIxixqplHbPaSg4yigIMpv_2WzyPjNmFgWek7Tad">
            <a:hlinkClick r:id="rId3"/>
          </p:cNvPr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564" y="-169262"/>
            <a:ext cx="4953000" cy="173844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23" name="Picture 2" descr="C:\Users\ukelo\Desktop\eag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838200"/>
            <a:ext cx="806964" cy="70219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ukelo\Desktop\eag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90837" flipV="1">
            <a:off x="1310686" y="1083565"/>
            <a:ext cx="693236" cy="68530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ukelo\Desktop\eag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89">
            <a:off x="7442978" y="2352200"/>
            <a:ext cx="897941" cy="78135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ukelo\Desktop\eag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09247" flipV="1">
            <a:off x="718647" y="2535129"/>
            <a:ext cx="714608" cy="70643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kelo\Desktop\eag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77826" flipV="1">
            <a:off x="624106" y="3812061"/>
            <a:ext cx="749227" cy="74066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ukelo\Desktop\eag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89">
            <a:off x="7442978" y="3630398"/>
            <a:ext cx="897941" cy="78135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ction Button: End 15">
            <a:hlinkClick r:id="" action="ppaction://hlinkshowjump?jump=lastslide" highlightClick="1"/>
          </p:cNvPr>
          <p:cNvSpPr/>
          <p:nvPr/>
        </p:nvSpPr>
        <p:spPr>
          <a:xfrm>
            <a:off x="4261757" y="6477000"/>
            <a:ext cx="685800" cy="126803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8" name="Oval 17"/>
          <p:cNvSpPr/>
          <p:nvPr/>
        </p:nvSpPr>
        <p:spPr>
          <a:xfrm>
            <a:off x="4343400" y="76200"/>
            <a:ext cx="522514" cy="48551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9999">
                <a:schemeClr val="tx2">
                  <a:lumMod val="60000"/>
                  <a:lumOff val="40000"/>
                </a:schemeClr>
              </a:gs>
              <a:gs pos="70000">
                <a:srgbClr val="00B0F0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27000">
              <a:schemeClr val="bg1">
                <a:lumMod val="95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6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473438" y="838200"/>
            <a:ext cx="8670561" cy="5135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Soar we now where Christ has led;</a:t>
            </a:r>
            <a:b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Made like Him, like Him we rise.</a:t>
            </a:r>
            <a:endParaRPr lang="en-ZA" sz="44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2699657" y="3594281"/>
            <a:ext cx="3810000" cy="1295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 </a:t>
            </a:r>
          </a:p>
          <a:p>
            <a:pPr marL="0" indent="0" algn="ctr">
              <a:buFont typeface="Arial" pitchFamily="34" charset="0"/>
              <a:buNone/>
            </a:pPr>
            <a:r>
              <a:rPr lang="en-ZA" sz="44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Alleluia!    Alleluia!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3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03AE069D-35DC-401F-A94D-4F24D9351C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F00F0C-3A85-4B6E-AE8D-1E596D15D0F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682667-DF9E-49F0-8FA0-068B5035D1C8}">
  <ds:schemaRefs>
    <ds:schemaRef ds:uri="e1b72f72-a6ce-48fe-a382-9236e8dc1f6b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b3fec16b-ebc2-4fa6-9dd6-49e1f08d656d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501</TotalTime>
  <Words>162</Words>
  <Application>Microsoft Office PowerPoint</Application>
  <PresentationFormat>On-screen Show (4:3)</PresentationFormat>
  <Paragraphs>36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Cambria</vt:lpstr>
      <vt:lpstr>Century Gothic</vt:lpstr>
      <vt:lpstr>Courier New</vt:lpstr>
      <vt:lpstr>Palatino Linotype</vt:lpstr>
      <vt:lpstr>Executive</vt:lpstr>
      <vt:lpstr>CHRIST   THE   LORD  IS  RISEN 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LUBO</cp:lastModifiedBy>
  <cp:revision>89</cp:revision>
  <dcterms:created xsi:type="dcterms:W3CDTF">2006-08-16T00:00:00Z</dcterms:created>
  <dcterms:modified xsi:type="dcterms:W3CDTF">2024-12-26T07:00:44Z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