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75" r:id="rId3"/>
    <p:sldId id="284" r:id="rId4"/>
    <p:sldId id="277" r:id="rId5"/>
    <p:sldId id="285" r:id="rId6"/>
    <p:sldId id="278" r:id="rId7"/>
    <p:sldId id="286" r:id="rId8"/>
    <p:sldId id="279" r:id="rId9"/>
    <p:sldId id="287" r:id="rId10"/>
    <p:sldId id="280" r:id="rId11"/>
    <p:sldId id="288" r:id="rId12"/>
    <p:sldId id="281" r:id="rId13"/>
    <p:sldId id="27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94650" autoAdjust="0"/>
  </p:normalViewPr>
  <p:slideViewPr>
    <p:cSldViewPr>
      <p:cViewPr varScale="1">
        <p:scale>
          <a:sx n="71" d="100"/>
          <a:sy n="71" d="100"/>
        </p:scale>
        <p:origin x="54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F339D9-AA34-4A51-B088-AA09508D051E}" type="datetimeFigureOut">
              <a:rPr lang="en-US" smtClean="0"/>
              <a:pPr/>
              <a:t>10/4/2018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9F8DAC-852B-405F-B65C-4F17053F4DBD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9F8DAC-852B-405F-B65C-4F17053F4DB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9F8DAC-852B-405F-B65C-4F17053F4DBD}" type="slidenum">
              <a:rPr lang="en-ZA" smtClean="0"/>
              <a:pPr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183603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9F8DAC-852B-405F-B65C-4F17053F4DBD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192321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9F8DAC-852B-405F-B65C-4F17053F4DBD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793401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9F8DAC-852B-405F-B65C-4F17053F4DBD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463880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9F8DAC-852B-405F-B65C-4F17053F4DBD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479061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9F8DAC-852B-405F-B65C-4F17053F4DBD}" type="slidenum">
              <a:rPr lang="en-ZA" smtClean="0"/>
              <a:pPr/>
              <a:t>12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39035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1371600"/>
            <a:ext cx="8229600" cy="2076450"/>
          </a:xfrm>
          <a:solidFill>
            <a:schemeClr val="bg1"/>
          </a:solidFill>
          <a:ln>
            <a:noFill/>
          </a:ln>
          <a:effectLst>
            <a:glow rad="101600">
              <a:schemeClr val="tx1">
                <a:alpha val="6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ZA" sz="40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YESTERDAY, TODAY, FOREVER</a:t>
            </a:r>
            <a:r>
              <a:rPr lang="en-ZA" sz="4000" dirty="0" smtClean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4000" dirty="0" smtClean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416</a:t>
            </a:r>
            <a:endParaRPr lang="en-ZA" sz="4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17572" y="3581400"/>
            <a:ext cx="851656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G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190685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ZA" sz="3600" b="1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Oh, how sweet the glorious </a:t>
            </a:r>
            <a:r>
              <a:rPr lang="en-ZA" sz="3600" b="1" dirty="0" smtClean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message,</a:t>
            </a:r>
          </a:p>
          <a:p>
            <a:pPr lvl="0" algn="ctr"/>
            <a:r>
              <a:rPr lang="en-ZA" sz="3600" b="1" dirty="0" smtClean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Simple </a:t>
            </a:r>
            <a:r>
              <a:rPr lang="en-ZA" sz="3600" b="1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faith may </a:t>
            </a:r>
            <a:r>
              <a:rPr lang="en-ZA" sz="3600" b="1" dirty="0" smtClean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claim;</a:t>
            </a:r>
          </a:p>
          <a:p>
            <a:pPr lvl="0" algn="ctr"/>
            <a:r>
              <a:rPr lang="en-ZA" sz="3600" b="1" dirty="0" smtClean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Yesterday</a:t>
            </a:r>
            <a:r>
              <a:rPr lang="en-ZA" sz="3600" b="1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today, forever </a:t>
            </a:r>
            <a:r>
              <a:rPr lang="en-ZA" sz="3600" b="1" dirty="0" smtClean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lvl="0" algn="ctr"/>
            <a:r>
              <a:rPr lang="en-ZA" sz="3600" b="1" dirty="0" smtClean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</a:t>
            </a:r>
            <a:r>
              <a:rPr lang="en-ZA" sz="3600" b="1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 the </a:t>
            </a:r>
            <a:r>
              <a:rPr lang="en-ZA" sz="3600" b="1" dirty="0" smtClean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same.</a:t>
            </a:r>
          </a:p>
          <a:p>
            <a:pPr lvl="0" algn="ctr"/>
            <a:r>
              <a:rPr lang="en-ZA" sz="3600" b="1" dirty="0" smtClean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Still </a:t>
            </a:r>
            <a:r>
              <a:rPr lang="en-ZA" sz="3600" b="1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loves to save the </a:t>
            </a:r>
            <a:r>
              <a:rPr lang="en-ZA" sz="3600" b="1" dirty="0" smtClean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sinful,</a:t>
            </a:r>
          </a:p>
          <a:p>
            <a:pPr lvl="0" algn="ctr"/>
            <a:r>
              <a:rPr lang="en-ZA" sz="3600" b="1" dirty="0" smtClean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Heal </a:t>
            </a:r>
            <a:r>
              <a:rPr lang="en-ZA" sz="3600" b="1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sick and </a:t>
            </a:r>
            <a:r>
              <a:rPr lang="en-ZA" sz="3600" b="1" dirty="0" smtClean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lame;</a:t>
            </a:r>
          </a:p>
          <a:p>
            <a:pPr lvl="0" algn="ctr"/>
            <a:r>
              <a:rPr lang="en-ZA" sz="3600" b="1" dirty="0" smtClean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Cheer </a:t>
            </a:r>
            <a:r>
              <a:rPr lang="en-ZA" sz="3600" b="1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mourner, still the </a:t>
            </a:r>
            <a:r>
              <a:rPr lang="en-ZA" sz="3600" b="1" dirty="0" smtClean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tempest;</a:t>
            </a:r>
          </a:p>
          <a:p>
            <a:pPr lvl="0" algn="ctr"/>
            <a:r>
              <a:rPr lang="en-ZA" sz="3600" b="1" dirty="0" smtClean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 </a:t>
            </a:r>
            <a:r>
              <a:rPr lang="en-ZA" sz="3600" b="1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 O R Y   T O   H I S   N A M E ! </a:t>
            </a:r>
          </a:p>
        </p:txBody>
      </p:sp>
      <p:sp>
        <p:nvSpPr>
          <p:cNvPr id="7" name="Diamond 6"/>
          <p:cNvSpPr/>
          <p:nvPr/>
        </p:nvSpPr>
        <p:spPr>
          <a:xfrm>
            <a:off x="3963467" y="640225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7709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Yesterday, today,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forever,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Jesus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is the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same.</a:t>
            </a: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All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may change, but Jesus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never!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GLORY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HIS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NAME!</a:t>
            </a: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Glory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His name,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Glory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His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name;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All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may change, but Jesus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never!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GLORY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HIS NAME!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591951" y="440981"/>
            <a:ext cx="1960098" cy="469233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043082" y="439288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65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190685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He who was the friend of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sinners,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Seeks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thee, lost one,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now;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Sinner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, come, and at His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footstool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Penitently bow.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He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who said, “I’ll not condemn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thee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Go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sin no more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;”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Speaks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thee that word of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pardon,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A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S   I N   D A Y S   O F   Y O R E</a:t>
            </a:r>
            <a:endParaRPr lang="en-ZA" sz="3600" b="1" dirty="0">
              <a:solidFill>
                <a:prstClr val="white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63467" y="640225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204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Yesterday, today,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forever,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Jesus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is the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same.</a:t>
            </a: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All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may change, but Jesus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never!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GLORY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HIS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NAME!</a:t>
            </a: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Glory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His name,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Glory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His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name;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All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may change, but Jesus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never!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GLORY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HIS NAME!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591951" y="440981"/>
            <a:ext cx="1960098" cy="469233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043082" y="439288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024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190685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Oft on earth He healed the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suff’rer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By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His mighty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hand;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Still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our sicknesses and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sorrows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Go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at His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command.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He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who gave His healing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virtue,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To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 woman’s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touch;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To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the faith that claims His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fullness,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S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 I L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  W I L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  G I V E   A S   M U C H </a:t>
            </a:r>
            <a:endParaRPr lang="en-ZA" sz="3600" b="1" dirty="0">
              <a:solidFill>
                <a:schemeClr val="lt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63467" y="640225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698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Yesterday, today,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forever,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Jesus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is the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same.</a:t>
            </a: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All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may change, but Jesus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never!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GLORY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HIS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NAME!</a:t>
            </a: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Glory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His name,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Glory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His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name;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All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may change, but Jesus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never!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GLORY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HIS NAME!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591951" y="440981"/>
            <a:ext cx="1960098" cy="469233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043082" y="439288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609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190685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He who pardoned erring Peter,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  Never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need’st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thou fear;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  He that came to faithless Thomas,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  All thy doubt will clear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  He who let the loved disciple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  On His bosom rest,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  Bids thee still, with love as tender,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  L E A N  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U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P O N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H I S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 B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R E A S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T.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63467" y="640225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1316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Yesterday, today,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forever,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Jesus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is the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same.</a:t>
            </a: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All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may change, but Jesus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never!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GLORY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HIS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NAME!</a:t>
            </a: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Glory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His name,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Glory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His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name;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All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may change, but Jesus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never!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GLORY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HIS NAME!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591951" y="440981"/>
            <a:ext cx="1960098" cy="469233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043082" y="439288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557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190685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He who ‘mid the raging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billows,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Walked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upon the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sea;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Still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can hush our wildest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tempest,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As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on Galilee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. 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He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who wept and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prayed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In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anguish, in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Gethsemane,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Drinks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with us each cup of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trembling,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I N  O U R  A G O N Y .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63467" y="640225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5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506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Yesterday, today,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forever,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Jesus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is the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same.</a:t>
            </a: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All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may change, but Jesus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never!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GLORY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HIS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NAME!</a:t>
            </a: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Glory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His name,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Glory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His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name;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All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may change, but Jesus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never!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GLORY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HIS NAME!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591951" y="440981"/>
            <a:ext cx="1960098" cy="469233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043082" y="439288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0628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190685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As of old He walked to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Emmaus,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With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them to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abide;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So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through all life’s way 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He 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walketh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ever near our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side.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Soon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again we shall behold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Him,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Hasten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, Lord, the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day!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But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‘twill still be “this same Jesus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,”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A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S   H E   W E N T   A W A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Y. 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63467" y="640225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6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467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Yesterday, today,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forever,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Jesus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is the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same.</a:t>
            </a: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All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may change, but Jesus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never!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GLORY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HIS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NAME!</a:t>
            </a: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Glory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His name,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Glory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His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name;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All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may change, but Jesus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never!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GLORY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HIS NAME!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591951" y="440981"/>
            <a:ext cx="1960098" cy="469233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043082" y="439288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dirty="0">
              <a:solidFill>
                <a:schemeClr val="bg1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67200" y="6248400"/>
            <a:ext cx="609600" cy="126803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07469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678</Words>
  <Application>Microsoft Office PowerPoint</Application>
  <PresentationFormat>On-screen Show (4:3)</PresentationFormat>
  <Paragraphs>117</Paragraphs>
  <Slides>13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Cambria</vt:lpstr>
      <vt:lpstr>Office Theme</vt:lpstr>
      <vt:lpstr>YESTERDAY, TODAY, FOREVER 416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YESTERDAY, TODAY, FOREVER  416-02</dc:title>
  <dc:creator>Ukelo</dc:creator>
  <cp:lastModifiedBy>Ukelo Alimange</cp:lastModifiedBy>
  <cp:revision>26</cp:revision>
  <dcterms:created xsi:type="dcterms:W3CDTF">2006-08-16T00:00:00Z</dcterms:created>
  <dcterms:modified xsi:type="dcterms:W3CDTF">2018-10-04T17:06:52Z</dcterms:modified>
</cp:coreProperties>
</file>