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7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50" autoAdjust="0"/>
  </p:normalViewPr>
  <p:slideViewPr>
    <p:cSldViewPr>
      <p:cViewPr varScale="1">
        <p:scale>
          <a:sx n="84" d="100"/>
          <a:sy n="84" d="100"/>
        </p:scale>
        <p:origin x="706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339D9-AA34-4A51-B088-AA09508D051E}" type="datetimeFigureOut">
              <a:rPr lang="en-US" smtClean="0"/>
              <a:pPr/>
              <a:t>11/9/2024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9F8DAC-852B-405F-B65C-4F17053F4DB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9F8DAC-852B-405F-B65C-4F17053F4DBD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228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781800"/>
          </a:xfrm>
          <a:solidFill>
            <a:schemeClr val="tx1"/>
          </a:solidFill>
          <a:ln>
            <a:noFill/>
          </a:ln>
          <a:effectLst>
            <a:glow rad="101600">
              <a:schemeClr val="tx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ZA" sz="40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YESTERDAY, TODAY, FOREVER</a:t>
            </a:r>
            <a:br>
              <a:rPr lang="en-ZA" sz="40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400" i="1" dirty="0"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 )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416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b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70310" y="3657600"/>
            <a:ext cx="1003380" cy="89396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190685"/>
            <a:ext cx="9144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i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Yesterday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today, forever,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the same.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may change, but Jesus never!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HIS NAME!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His Name,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His Name;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may change, but Jesus never!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HIS NAME!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50662"/>
            <a:ext cx="1960098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60294" y="44407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67200" y="6703761"/>
            <a:ext cx="609600" cy="12680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69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BB3B0C-DC95-4ABF-807D-A929A52CDD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EB7531-C387-49B5-8A63-DDF61696D5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03B465-07EA-45FE-AD79-992F39AFF750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65</Words>
  <Application>Microsoft Office PowerPoint</Application>
  <PresentationFormat>On-screen Show (4:3)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YESTERDAY, TODAY, FOREVER ( Chorus ) 416b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YESTERDAY, TODAY, FOREVER  416-02</dc:title>
  <dc:creator>Ukelo</dc:creator>
  <cp:lastModifiedBy>LUBO</cp:lastModifiedBy>
  <cp:revision>32</cp:revision>
  <dcterms:created xsi:type="dcterms:W3CDTF">2006-08-16T00:00:00Z</dcterms:created>
  <dcterms:modified xsi:type="dcterms:W3CDTF">2024-11-09T16:51:50Z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