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3"/>
  </p:notesMasterIdLst>
  <p:sldIdLst>
    <p:sldId id="257" r:id="rId5"/>
    <p:sldId id="272" r:id="rId6"/>
    <p:sldId id="273" r:id="rId7"/>
    <p:sldId id="269" r:id="rId8"/>
    <p:sldId id="260" r:id="rId9"/>
    <p:sldId id="261" r:id="rId10"/>
    <p:sldId id="274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18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DA63A-2D11-4760-A8C8-97ECF22A4E5D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08789-A9FC-454B-83A0-4732DF0C5B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782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0511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94156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7476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802569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7684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42876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29749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88960-0A79-CE76-D3EF-431F9CF1D8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916780-A182-9CF0-CE03-B00883931F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EF55F6-1264-09FA-2B23-0270AEBF9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54288-7047-6979-0C7D-F7009D455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F94821-5A61-DDFD-2C9F-B54794F61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8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AF974-8CAB-E416-07D6-D176DA28C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9F0FC3-3365-1790-2A49-63651B00A7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71F4B-30F2-5EB5-F3ED-2BFB6CD5F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B2BB6-7080-23B8-7811-CDF392BF7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E73E91-6788-01B8-335A-348372566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58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B9E62-2675-CFDC-432D-5587DD319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48C692-EC76-9D95-385C-488D2A87F9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6293CD-D5F0-1F54-8244-B788DBB87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98CE7-B4D6-C692-9122-5E718A615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D43914-D19D-04EE-A520-DA0B83082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99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5F159-E72A-1F39-46BB-429BEBD23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4FD4C-3204-8C73-E96A-5A02098B50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459DC9-8392-FC9D-8BA3-F8C625136B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A00A51-EE8E-A7BD-A6C6-EC1F44F25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053A5E-8DD5-522C-A001-2469707E9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A5856-AC39-2E7C-5BED-F8493DF05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97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CFCFC-85CC-2AC7-D4E7-77C4275E7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E5F26B-6F40-4B14-2AD8-9A477D7458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B4C179-3074-9F66-EBD9-B76F94BF8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4E37CB-D5CC-796D-4114-E5E9771083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D79E31-8B7D-046F-2FF7-C50F9ADC6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3C6272-E41F-7FCE-CE89-0B89402BF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30C8AB-683C-C9CF-1133-92DC8DB5C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3C520F-62AF-6120-EA3E-70155BA64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43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F2107-85D6-6B83-2551-9A868652A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3FD87F-142D-9378-DD48-FC867DF17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FB5655-1488-0303-8D0F-8EEABC75E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EA6380-ADCB-EA40-5FA1-86E8712F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93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D2A859-F22E-CB6D-C879-FBD6D06A6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6D344D-0158-B47B-E95D-7077BAE3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F6B60C-FE17-84F1-8A7F-270D19DEF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28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9F24A-657B-3A6C-7EE7-CB61D660B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73D90-93A6-C7B5-6922-002F47443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918513-72D4-8D88-218A-A19872070D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0F4AA-A8E7-B6DB-BABC-74D028CBD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870215-61AA-1648-0F15-E3B94F291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D1EDC8-9B8A-065C-8841-33A6E8F3D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33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8BBFC-FC44-DB77-E557-392DB1B7B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F2B793-7263-8E0B-9873-DC8982097C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9384CE-2E13-9F77-96DF-3486F0CE8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D28055-6619-0448-DFF4-AE5EF4F42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397557-6354-6246-0F05-59616E419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F9DC02-AC22-6060-21F3-637515949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24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92BA0-ED27-9A72-1760-03C80C43A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D9389B-CD2F-8F85-DC52-5C5D64D6F9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8710F-BE8F-A58B-D540-027B5A8E1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11072-6FD3-A12D-109D-FB1EF382D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802ED-3281-331B-C330-7433C44E7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56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C62330-CD24-5D1D-F7FE-763CC9C5CB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249E19-6ACF-3BAA-7BAD-376D3CAF6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665551-67A2-A54C-7A47-6C16322E3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C8538-9194-764A-6597-1814EE8B9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1E76F-3547-2F4F-F1FF-DA34725AD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8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587FC6-C440-0F50-C06D-0FF42AD4C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9B000-E1D1-07BF-8726-E9782164E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107DE-894C-99CB-5202-BF1E7B04D2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9BF69F-3CC0-4EC3-83AF-F51736CF0E05}" type="datetimeFigureOut">
              <a:rPr lang="en-US" smtClean="0"/>
              <a:t>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C5DF6C-3A16-AD32-E27E-C4399838D4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17473-F3AC-6CB5-00BE-F950B3A1CE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6AC960-006E-4D97-9DDB-DB0ADA2E12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999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8508" y="1035269"/>
            <a:ext cx="8674769" cy="1107620"/>
          </a:xfrm>
        </p:spPr>
        <p:txBody>
          <a:bodyPr>
            <a:noAutofit/>
          </a:bodyPr>
          <a:lstStyle/>
          <a:p>
            <a:r>
              <a:rPr lang="en-ZA" sz="5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Yesu</a:t>
            </a:r>
            <a:r>
              <a:rPr lang="en-ZA" sz="5400" b="1" dirty="0">
                <a:solidFill>
                  <a:srgbClr val="FF0000"/>
                </a:solidFill>
                <a:latin typeface="Cambria" panose="02040503050406030204" pitchFamily="18" charset="0"/>
              </a:rPr>
              <a:t> Asiye Badilika</a:t>
            </a:r>
            <a:r>
              <a:rPr lang="en-ZA" sz="5400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b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sz="3600" i="1" dirty="0">
                <a:latin typeface="Cambria" panose="02040503050406030204" pitchFamily="18" charset="0"/>
                <a:cs typeface="Times New Roman" panose="02020603050405020304" pitchFamily="18" charset="0"/>
              </a:rPr>
              <a:t>Jesus </a:t>
            </a: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never changeth!</a:t>
            </a:r>
            <a:endParaRPr lang="en-ZA" sz="3600" i="1" dirty="0"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0013" y="3402953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85016" y="2580211"/>
            <a:ext cx="1335622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500" b="1" dirty="0">
                <a:latin typeface="Cambria" panose="02040503050406030204" pitchFamily="18" charset="0"/>
              </a:rPr>
              <a:t>770 </a:t>
            </a:r>
            <a:endParaRPr lang="en-US" sz="4500" b="1" dirty="0"/>
          </a:p>
        </p:txBody>
      </p:sp>
    </p:spTree>
    <p:extLst>
      <p:ext uri="{BB962C8B-B14F-4D97-AF65-F5344CB8AC3E}">
        <p14:creationId xmlns:p14="http://schemas.microsoft.com/office/powerpoint/2010/main" val="102247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Nimempata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asiye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badilika;</a:t>
            </a:r>
          </a:p>
          <a:p>
            <a:pPr algn="ctr">
              <a:spcAft>
                <a:spcPts val="600"/>
              </a:spcAft>
            </a:pP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asiye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badilika!</a:t>
            </a:r>
          </a:p>
          <a:p>
            <a:pPr algn="ctr">
              <a:spcAft>
                <a:spcPts val="600"/>
              </a:spcAft>
            </a:pPr>
            <a:endParaRPr lang="en-ZA" sz="5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74642" y="3049594"/>
            <a:ext cx="914399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28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I’ve found Jesus;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One who never changeth. </a:t>
            </a:r>
            <a:endParaRPr lang="en-ZA" sz="4000" b="1" i="1" dirty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71CEAD6B-B096-421B-99E9-AD7A054D0ABB}"/>
              </a:ext>
            </a:extLst>
          </p:cNvPr>
          <p:cNvSpPr/>
          <p:nvPr/>
        </p:nvSpPr>
        <p:spPr>
          <a:xfrm>
            <a:off x="4013073" y="6592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1782952F-3CD0-44EE-B2DE-2F8733F54BD8}"/>
              </a:ext>
            </a:extLst>
          </p:cNvPr>
          <p:cNvSpPr/>
          <p:nvPr/>
        </p:nvSpPr>
        <p:spPr>
          <a:xfrm>
            <a:off x="8422262" y="1387601"/>
            <a:ext cx="382137" cy="1506701"/>
          </a:xfrm>
          <a:prstGeom prst="rightBrace">
            <a:avLst>
              <a:gd name="adj1" fmla="val 43825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48AE59-839F-48E8-A799-34F40A994CE6}"/>
              </a:ext>
            </a:extLst>
          </p:cNvPr>
          <p:cNvSpPr/>
          <p:nvPr/>
        </p:nvSpPr>
        <p:spPr>
          <a:xfrm>
            <a:off x="7857995" y="2196519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 X2 )</a:t>
            </a:r>
            <a:endParaRPr lang="en-ZA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27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Nimemuona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Yeye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myenye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Nguvu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algn="ctr">
              <a:spcAft>
                <a:spcPts val="600"/>
              </a:spcAft>
            </a:pPr>
            <a:endParaRPr lang="en-ZA" sz="5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50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5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3061059"/>
            <a:ext cx="914399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28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I’ve seen the Lord;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It’s Jesus, the Mighty One.</a:t>
            </a:r>
            <a:endParaRPr lang="en-ZA" sz="2800" b="1" i="1" dirty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3386EC22-35B9-4D1A-B828-845B9264417D}"/>
              </a:ext>
            </a:extLst>
          </p:cNvPr>
          <p:cNvSpPr/>
          <p:nvPr/>
        </p:nvSpPr>
        <p:spPr>
          <a:xfrm>
            <a:off x="8766331" y="1610181"/>
            <a:ext cx="382137" cy="1228298"/>
          </a:xfrm>
          <a:prstGeom prst="rightBrace">
            <a:avLst>
              <a:gd name="adj1" fmla="val 43825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5F616F-6BA1-4794-B25D-7FBC91C4CB72}"/>
              </a:ext>
            </a:extLst>
          </p:cNvPr>
          <p:cNvSpPr/>
          <p:nvPr/>
        </p:nvSpPr>
        <p:spPr>
          <a:xfrm>
            <a:off x="8202064" y="2039664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 X2 )</a:t>
            </a:r>
            <a:endParaRPr lang="en-ZA" i="1" dirty="0">
              <a:solidFill>
                <a:srgbClr val="FF0000"/>
              </a:solidFill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71CEAD6B-B096-421B-99E9-AD7A054D0ABB}"/>
              </a:ext>
            </a:extLst>
          </p:cNvPr>
          <p:cNvSpPr/>
          <p:nvPr/>
        </p:nvSpPr>
        <p:spPr>
          <a:xfrm>
            <a:off x="4013073" y="6592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85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87601"/>
            <a:ext cx="914399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Nimempata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Alpha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Omega;</a:t>
            </a:r>
          </a:p>
          <a:p>
            <a:pPr algn="ctr">
              <a:spcAft>
                <a:spcPts val="600"/>
              </a:spcAft>
            </a:pP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Mungu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Milele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algn="ctr">
              <a:spcAft>
                <a:spcPts val="600"/>
              </a:spcAft>
            </a:pPr>
            <a:endParaRPr lang="en-ZA" sz="5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50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5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3095634"/>
            <a:ext cx="9143999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32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I’ve found Alpha and Omega, Jesus; 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is the Everlasting God!</a:t>
            </a:r>
          </a:p>
          <a:p>
            <a:pPr algn="ctr">
              <a:spcAft>
                <a:spcPts val="600"/>
              </a:spcAft>
            </a:pPr>
            <a:endParaRPr lang="en-ZA" sz="3200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3386EC22-35B9-4D1A-B828-845B9264417D}"/>
              </a:ext>
            </a:extLst>
          </p:cNvPr>
          <p:cNvSpPr/>
          <p:nvPr/>
        </p:nvSpPr>
        <p:spPr>
          <a:xfrm>
            <a:off x="8761862" y="1627468"/>
            <a:ext cx="382137" cy="1334095"/>
          </a:xfrm>
          <a:prstGeom prst="rightBrace">
            <a:avLst>
              <a:gd name="adj1" fmla="val 43825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5F616F-6BA1-4794-B25D-7FBC91C4CB72}"/>
              </a:ext>
            </a:extLst>
          </p:cNvPr>
          <p:cNvSpPr/>
          <p:nvPr/>
        </p:nvSpPr>
        <p:spPr>
          <a:xfrm>
            <a:off x="8197595" y="2056952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 X2 )</a:t>
            </a:r>
            <a:endParaRPr lang="en-ZA" i="1" dirty="0">
              <a:solidFill>
                <a:srgbClr val="FF0000"/>
              </a:solidFill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71CEAD6B-B096-421B-99E9-AD7A054D0ABB}"/>
              </a:ext>
            </a:extLst>
          </p:cNvPr>
          <p:cNvSpPr/>
          <p:nvPr/>
        </p:nvSpPr>
        <p:spPr>
          <a:xfrm>
            <a:off x="4013073" y="6592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25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04059" y="1387601"/>
            <a:ext cx="8909535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yoyote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aweza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badilika;</a:t>
            </a:r>
          </a:p>
          <a:p>
            <a:pPr algn="ctr">
              <a:spcAft>
                <a:spcPts val="600"/>
              </a:spcAft>
            </a:pP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hawezi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 !</a:t>
            </a:r>
          </a:p>
          <a:p>
            <a:pPr algn="ctr">
              <a:spcAft>
                <a:spcPts val="600"/>
              </a:spcAft>
            </a:pPr>
            <a:endParaRPr lang="en-ZA" sz="5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086867"/>
            <a:ext cx="914400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28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Any man can change; 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Jesus never changeth.</a:t>
            </a:r>
          </a:p>
          <a:p>
            <a:pPr algn="ctr">
              <a:spcAft>
                <a:spcPts val="600"/>
              </a:spcAft>
            </a:pPr>
            <a:endParaRPr lang="en-ZA" sz="28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1ADFB369-D8D6-4348-9624-5F20F7505742}"/>
              </a:ext>
            </a:extLst>
          </p:cNvPr>
          <p:cNvSpPr/>
          <p:nvPr/>
        </p:nvSpPr>
        <p:spPr>
          <a:xfrm>
            <a:off x="8614407" y="1487606"/>
            <a:ext cx="382137" cy="1449269"/>
          </a:xfrm>
          <a:prstGeom prst="rightBrace">
            <a:avLst>
              <a:gd name="adj1" fmla="val 43825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56827E2-F3D8-4786-816B-EB42DA6FB6E9}"/>
              </a:ext>
            </a:extLst>
          </p:cNvPr>
          <p:cNvSpPr/>
          <p:nvPr/>
        </p:nvSpPr>
        <p:spPr>
          <a:xfrm>
            <a:off x="8072046" y="2052568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 X2 )</a:t>
            </a:r>
            <a:endParaRPr lang="en-ZA" i="1" dirty="0">
              <a:solidFill>
                <a:srgbClr val="FF0000"/>
              </a:solidFill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4B4B47E6-A5EC-49B2-98BD-3E80999A51C4}"/>
              </a:ext>
            </a:extLst>
          </p:cNvPr>
          <p:cNvSpPr/>
          <p:nvPr/>
        </p:nvSpPr>
        <p:spPr>
          <a:xfrm>
            <a:off x="4013073" y="6592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77078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41444" y="1071389"/>
            <a:ext cx="999016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Dunia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inaweza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badilika;</a:t>
            </a:r>
          </a:p>
          <a:p>
            <a:pPr algn="ctr">
              <a:spcAft>
                <a:spcPts val="600"/>
              </a:spcAft>
            </a:pP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NENO la MUNGU </a:t>
            </a:r>
            <a:r>
              <a:rPr lang="en-ZA" sz="5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hawezi</a:t>
            </a:r>
            <a:r>
              <a:rPr lang="en-ZA" sz="5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badilika!!</a:t>
            </a:r>
          </a:p>
          <a:p>
            <a:pPr algn="ctr">
              <a:spcAft>
                <a:spcPts val="600"/>
              </a:spcAft>
            </a:pPr>
            <a:endParaRPr lang="en-ZA" sz="5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6683" y="3049593"/>
            <a:ext cx="914399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32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2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whole world can change, 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the Word of God never changeth</a:t>
            </a:r>
            <a:r>
              <a:rPr lang="en-ZA" sz="3200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28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CF2AA85A-EA3B-4AB5-8F82-C6F1F70B13A0}"/>
              </a:ext>
            </a:extLst>
          </p:cNvPr>
          <p:cNvSpPr/>
          <p:nvPr/>
        </p:nvSpPr>
        <p:spPr>
          <a:xfrm>
            <a:off x="8727125" y="1307140"/>
            <a:ext cx="382137" cy="2146110"/>
          </a:xfrm>
          <a:prstGeom prst="rightBrace">
            <a:avLst>
              <a:gd name="adj1" fmla="val 43825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6C90FC-9EDF-4A4F-A63B-844F4C697DA6}"/>
              </a:ext>
            </a:extLst>
          </p:cNvPr>
          <p:cNvSpPr/>
          <p:nvPr/>
        </p:nvSpPr>
        <p:spPr>
          <a:xfrm>
            <a:off x="8110003" y="2195529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 X2 )</a:t>
            </a:r>
            <a:endParaRPr lang="en-ZA" i="1" dirty="0">
              <a:solidFill>
                <a:srgbClr val="FF0000"/>
              </a:solidFill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97FCADEF-424B-4BC0-951A-4423CA7B464C}"/>
              </a:ext>
            </a:extLst>
          </p:cNvPr>
          <p:cNvSpPr/>
          <p:nvPr/>
        </p:nvSpPr>
        <p:spPr>
          <a:xfrm>
            <a:off x="4013072" y="506300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C8E7145C-0153-45C1-A94B-92BF2F6F38B2}"/>
              </a:ext>
            </a:extLst>
          </p:cNvPr>
          <p:cNvSpPr/>
          <p:nvPr/>
        </p:nvSpPr>
        <p:spPr>
          <a:xfrm>
            <a:off x="2718959" y="5770891"/>
            <a:ext cx="3706081" cy="424206"/>
          </a:xfrm>
          <a:prstGeom prst="downArrow">
            <a:avLst>
              <a:gd name="adj1" fmla="val 79629"/>
              <a:gd name="adj2" fmla="val 50000"/>
            </a:avLst>
          </a:prstGeom>
          <a:ln w="1905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0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98F30E-FB88-1704-1A2B-3C0568A0773B}"/>
              </a:ext>
            </a:extLst>
          </p:cNvPr>
          <p:cNvSpPr txBox="1"/>
          <p:nvPr/>
        </p:nvSpPr>
        <p:spPr>
          <a:xfrm>
            <a:off x="3258614" y="5742885"/>
            <a:ext cx="26267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1800" i="1" dirty="0">
                <a:solidFill>
                  <a:srgbClr val="FFFF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Chorus: </a:t>
            </a:r>
            <a:r>
              <a:rPr lang="en-ZA" sz="1800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Asiye badilika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5393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15678"/>
            <a:ext cx="9144000" cy="5893921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4">
              <a:spcAft>
                <a:spcPts val="600"/>
              </a:spcAft>
            </a:pPr>
            <a:endParaRPr lang="en-ZA" sz="8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4">
              <a:spcAft>
                <a:spcPts val="600"/>
              </a:spcAft>
            </a:pP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Asiye badilika!</a:t>
            </a:r>
          </a:p>
          <a:p>
            <a:pPr lvl="4">
              <a:spcAft>
                <a:spcPts val="600"/>
              </a:spcAft>
            </a:pP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peke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Yake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</a:p>
          <a:p>
            <a:pPr lvl="4">
              <a:spcAft>
                <a:spcPts val="600"/>
              </a:spcAft>
            </a:pP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Asiye badilika!</a:t>
            </a:r>
            <a:endParaRPr lang="en-ZA" sz="36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4">
              <a:spcAft>
                <a:spcPts val="600"/>
              </a:spcAft>
            </a:pP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Mungu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mwenye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Nguvu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lvl="4">
              <a:spcAft>
                <a:spcPts val="600"/>
              </a:spcAft>
            </a:pP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Asiye badilika!</a:t>
            </a:r>
            <a:endParaRPr lang="en-ZA" sz="36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4">
              <a:spcAft>
                <a:spcPts val="600"/>
              </a:spcAft>
            </a:pP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lvl="4">
              <a:spcAft>
                <a:spcPts val="600"/>
              </a:spcAft>
            </a:pPr>
            <a:r>
              <a:rPr lang="en-ZA" sz="3600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Asiye badilika!</a:t>
            </a:r>
            <a:endParaRPr lang="en-ZA" sz="36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4">
              <a:spcAft>
                <a:spcPts val="600"/>
              </a:spcAft>
            </a:pP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Yeye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mweny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ZA" sz="36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Uwezo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</a:p>
          <a:p>
            <a:pPr lvl="4">
              <a:spcAft>
                <a:spcPts val="600"/>
              </a:spcAft>
            </a:pPr>
            <a:endParaRPr lang="en-ZA" sz="36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81630D53-090D-4DEE-BC76-FEE8172C3B45}"/>
              </a:ext>
            </a:extLst>
          </p:cNvPr>
          <p:cNvSpPr/>
          <p:nvPr/>
        </p:nvSpPr>
        <p:spPr>
          <a:xfrm>
            <a:off x="7920004" y="986596"/>
            <a:ext cx="382137" cy="4884808"/>
          </a:xfrm>
          <a:prstGeom prst="rightBrace">
            <a:avLst>
              <a:gd name="adj1" fmla="val 43825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B4199D-3404-4B22-92DC-FAAA66232BB2}"/>
              </a:ext>
            </a:extLst>
          </p:cNvPr>
          <p:cNvSpPr/>
          <p:nvPr/>
        </p:nvSpPr>
        <p:spPr>
          <a:xfrm>
            <a:off x="8233930" y="3188740"/>
            <a:ext cx="920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( X2 )</a:t>
            </a:r>
            <a:endParaRPr lang="en-ZA" sz="2400" i="1" dirty="0">
              <a:solidFill>
                <a:srgbClr val="FF0000"/>
              </a:solidFill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49B36FD2-F8F0-4B7E-A0DE-4035B83B021C}"/>
              </a:ext>
            </a:extLst>
          </p:cNvPr>
          <p:cNvSpPr/>
          <p:nvPr/>
        </p:nvSpPr>
        <p:spPr>
          <a:xfrm>
            <a:off x="3802457" y="90775"/>
            <a:ext cx="1470074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5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8B3289-C640-4049-9A3A-EC1A75E3333C}"/>
              </a:ext>
            </a:extLst>
          </p:cNvPr>
          <p:cNvSpPr/>
          <p:nvPr/>
        </p:nvSpPr>
        <p:spPr>
          <a:xfrm>
            <a:off x="4050062" y="241064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Chorus1</a:t>
            </a:r>
            <a:endParaRPr lang="en-US" b="1" i="1" dirty="0">
              <a:solidFill>
                <a:srgbClr val="FFFF00"/>
              </a:solidFill>
            </a:endParaRP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E3DF0893-21D5-1512-63BD-CE8E4293D44C}"/>
              </a:ext>
            </a:extLst>
          </p:cNvPr>
          <p:cNvSpPr/>
          <p:nvPr/>
        </p:nvSpPr>
        <p:spPr>
          <a:xfrm>
            <a:off x="3674719" y="6094744"/>
            <a:ext cx="1725550" cy="295156"/>
          </a:xfrm>
          <a:prstGeom prst="downArrow">
            <a:avLst>
              <a:gd name="adj1" fmla="val 6356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</a:t>
            </a:r>
            <a:r>
              <a:rPr lang="en-ZA" sz="2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844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7C6BDCD-33AC-49C9-AF4F-F3710437DFEA}"/>
              </a:ext>
            </a:extLst>
          </p:cNvPr>
          <p:cNvSpPr/>
          <p:nvPr/>
        </p:nvSpPr>
        <p:spPr>
          <a:xfrm>
            <a:off x="47924" y="494676"/>
            <a:ext cx="8989780" cy="4431983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36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Nimempata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asiye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badilika;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hawezi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badilika.</a:t>
            </a:r>
            <a:endParaRPr lang="en-ZA" sz="16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Nimemuona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asiye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badilika;</a:t>
            </a:r>
          </a:p>
          <a:p>
            <a:pPr algn="ctr">
              <a:spcAft>
                <a:spcPts val="600"/>
              </a:spcAft>
            </a:pP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Mungu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Milele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36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3600" b="1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49120" y="4098078"/>
            <a:ext cx="587387" cy="2165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39CD75-471B-4711-BE82-4FC45527512E}"/>
              </a:ext>
            </a:extLst>
          </p:cNvPr>
          <p:cNvSpPr/>
          <p:nvPr/>
        </p:nvSpPr>
        <p:spPr>
          <a:xfrm>
            <a:off x="0" y="4319823"/>
            <a:ext cx="914399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en-ZA" sz="24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24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I’ve found Jesus,  the One who never </a:t>
            </a:r>
            <a:r>
              <a:rPr lang="en-ZA" sz="3200" b="1" i="1" dirty="0" err="1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changeth</a:t>
            </a: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I’ve seen Jesus,  the Everlasting God!</a:t>
            </a:r>
          </a:p>
          <a:p>
            <a:pPr algn="ctr">
              <a:spcAft>
                <a:spcPts val="600"/>
              </a:spcAft>
            </a:pPr>
            <a:endParaRPr lang="en-ZA" sz="2800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24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CB7B84B3-33A3-E397-45D4-209CF87205F0}"/>
              </a:ext>
            </a:extLst>
          </p:cNvPr>
          <p:cNvSpPr/>
          <p:nvPr/>
        </p:nvSpPr>
        <p:spPr>
          <a:xfrm>
            <a:off x="3757512" y="237050"/>
            <a:ext cx="1470074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5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FEB12-8C5F-4F3F-68E5-88E7A77E4DB0}"/>
              </a:ext>
            </a:extLst>
          </p:cNvPr>
          <p:cNvSpPr/>
          <p:nvPr/>
        </p:nvSpPr>
        <p:spPr>
          <a:xfrm>
            <a:off x="3970611" y="310010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Chorus2</a:t>
            </a:r>
            <a:endParaRPr lang="en-US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64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0327C74-D7E7-4240-8E51-15E5B2DB5AD0}">
  <ds:schemaRefs>
    <ds:schemaRef ds:uri="b3fec16b-ebc2-4fa6-9dd6-49e1f08d656d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e1b72f72-a6ce-48fe-a382-9236e8dc1f6b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A7F2FDD-EC61-4E7A-81D0-4F1A350C69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02B66F-BE5C-4E3F-88FC-1C11BFAA80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938</TotalTime>
  <Words>254</Words>
  <Application>Microsoft Office PowerPoint</Application>
  <PresentationFormat>On-screen Show (4:3)</PresentationFormat>
  <Paragraphs>71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Cambria</vt:lpstr>
      <vt:lpstr>Office Theme</vt:lpstr>
      <vt:lpstr>Yesu Asiye Badilika  Jesus  never changeth!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Yesu asiye badilika</dc:title>
  <dc:creator>c</dc:creator>
  <cp:lastModifiedBy>LUBO</cp:lastModifiedBy>
  <cp:revision>77</cp:revision>
  <dcterms:created xsi:type="dcterms:W3CDTF">2020-05-06T12:03:36Z</dcterms:created>
  <dcterms:modified xsi:type="dcterms:W3CDTF">2025-01-12T08:43:52Z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