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8" r:id="rId6"/>
    <p:sldId id="265" r:id="rId7"/>
    <p:sldId id="260" r:id="rId8"/>
    <p:sldId id="266" r:id="rId9"/>
    <p:sldId id="261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5" autoAdjust="0"/>
    <p:restoredTop sz="94660"/>
  </p:normalViewPr>
  <p:slideViewPr>
    <p:cSldViewPr snapToGrid="0">
      <p:cViewPr varScale="1">
        <p:scale>
          <a:sx n="71" d="100"/>
          <a:sy n="71" d="100"/>
        </p:scale>
        <p:origin x="129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7D16-DDD7-4334-A4C8-001E60808DEC}" type="datetimeFigureOut">
              <a:rPr lang="en-ZA" smtClean="0"/>
              <a:t>2026/01/18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031AB-C81A-42A9-B08A-976F76740C9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76031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7D16-DDD7-4334-A4C8-001E60808DEC}" type="datetimeFigureOut">
              <a:rPr lang="en-ZA" smtClean="0"/>
              <a:t>2026/01/18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031AB-C81A-42A9-B08A-976F76740C9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4758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7D16-DDD7-4334-A4C8-001E60808DEC}" type="datetimeFigureOut">
              <a:rPr lang="en-ZA" smtClean="0"/>
              <a:t>2026/01/18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031AB-C81A-42A9-B08A-976F76740C9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20419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7D16-DDD7-4334-A4C8-001E60808DEC}" type="datetimeFigureOut">
              <a:rPr lang="en-ZA" smtClean="0"/>
              <a:t>2026/01/18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031AB-C81A-42A9-B08A-976F76740C9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9961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7D16-DDD7-4334-A4C8-001E60808DEC}" type="datetimeFigureOut">
              <a:rPr lang="en-ZA" smtClean="0"/>
              <a:t>2026/01/18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031AB-C81A-42A9-B08A-976F76740C9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935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7D16-DDD7-4334-A4C8-001E60808DEC}" type="datetimeFigureOut">
              <a:rPr lang="en-ZA" smtClean="0"/>
              <a:t>2026/01/18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031AB-C81A-42A9-B08A-976F76740C9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47305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7D16-DDD7-4334-A4C8-001E60808DEC}" type="datetimeFigureOut">
              <a:rPr lang="en-ZA" smtClean="0"/>
              <a:t>2026/01/18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031AB-C81A-42A9-B08A-976F76740C9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009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7D16-DDD7-4334-A4C8-001E60808DEC}" type="datetimeFigureOut">
              <a:rPr lang="en-ZA" smtClean="0"/>
              <a:t>2026/01/18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031AB-C81A-42A9-B08A-976F76740C9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8915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7D16-DDD7-4334-A4C8-001E60808DEC}" type="datetimeFigureOut">
              <a:rPr lang="en-ZA" smtClean="0"/>
              <a:t>2026/01/18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031AB-C81A-42A9-B08A-976F76740C9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64918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7D16-DDD7-4334-A4C8-001E60808DEC}" type="datetimeFigureOut">
              <a:rPr lang="en-ZA" smtClean="0"/>
              <a:t>2026/01/18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031AB-C81A-42A9-B08A-976F76740C9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2129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7D16-DDD7-4334-A4C8-001E60808DEC}" type="datetimeFigureOut">
              <a:rPr lang="en-ZA" smtClean="0"/>
              <a:t>2026/01/18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031AB-C81A-42A9-B08A-976F76740C9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2348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D47D16-DDD7-4334-A4C8-001E60808DEC}" type="datetimeFigureOut">
              <a:rPr lang="en-ZA" smtClean="0"/>
              <a:t>2026/01/18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2031AB-C81A-42A9-B08A-976F76740C9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18360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31296-BDC4-4B17-A249-7A45C22323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419100"/>
            <a:ext cx="7772400" cy="2976563"/>
          </a:xfrm>
        </p:spPr>
        <p:txBody>
          <a:bodyPr>
            <a:normAutofit/>
          </a:bodyPr>
          <a:lstStyle/>
          <a:p>
            <a:r>
              <a:rPr lang="en-ZA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Tshilobo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000" i="1" dirty="0">
                <a:solidFill>
                  <a:schemeClr val="accent5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(Jesus the Almighty)</a:t>
            </a:r>
            <a:br>
              <a:rPr lang="en-US" sz="4800" b="1" i="1" dirty="0">
                <a:solidFill>
                  <a:schemeClr val="accent5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793</a:t>
            </a:r>
            <a:b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1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26883BB1-FBA7-47A4-B673-B832EB2F190A}"/>
              </a:ext>
            </a:extLst>
          </p:cNvPr>
          <p:cNvSpPr/>
          <p:nvPr/>
        </p:nvSpPr>
        <p:spPr>
          <a:xfrm>
            <a:off x="3974782" y="3208552"/>
            <a:ext cx="1194436" cy="113546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D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5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AC7841-E596-4358-852E-47278258E5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65452"/>
            <a:ext cx="9144000" cy="589254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ZA" sz="43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Koku </a:t>
            </a:r>
            <a:r>
              <a:rPr lang="en-ZA" sz="43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kwikala</a:t>
            </a:r>
            <a:r>
              <a:rPr lang="en-ZA" sz="43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3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Tshilobo</a:t>
            </a:r>
            <a:r>
              <a:rPr lang="en-ZA" sz="43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3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Tsha</a:t>
            </a:r>
            <a:r>
              <a:rPr lang="en-ZA" sz="43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3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mvita</a:t>
            </a:r>
            <a:r>
              <a:rPr lang="en-ZA" sz="43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43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Dina </a:t>
            </a:r>
            <a:r>
              <a:rPr lang="en-ZA" sz="43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diende</a:t>
            </a:r>
            <a:r>
              <a:rPr lang="en-ZA" sz="43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3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Mfumu</a:t>
            </a:r>
            <a:r>
              <a:rPr lang="en-ZA" sz="43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3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3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 </a:t>
            </a:r>
          </a:p>
          <a:p>
            <a:pPr marL="0" indent="0" algn="ctr">
              <a:buNone/>
            </a:pPr>
            <a:r>
              <a:rPr lang="en-ZA" sz="43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Mfumu</a:t>
            </a:r>
            <a:r>
              <a:rPr lang="en-ZA" sz="43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3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Munene</a:t>
            </a:r>
            <a:r>
              <a:rPr lang="en-ZA" sz="43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3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</a:t>
            </a:r>
            <a:r>
              <a:rPr lang="en-ZA" sz="43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3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ba</a:t>
            </a:r>
            <a:r>
              <a:rPr lang="en-ZA" sz="43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3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mfumu</a:t>
            </a:r>
            <a:r>
              <a:rPr lang="en-ZA" sz="43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3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bonso</a:t>
            </a:r>
            <a:r>
              <a:rPr lang="en-ZA" sz="43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43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Musungidi</a:t>
            </a:r>
            <a:r>
              <a:rPr lang="en-ZA" sz="43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3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</a:t>
            </a:r>
            <a:r>
              <a:rPr lang="en-ZA" sz="43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3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bukole</a:t>
            </a:r>
            <a:r>
              <a:rPr lang="en-ZA" sz="43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_________________________________________</a:t>
            </a:r>
          </a:p>
          <a:p>
            <a:pPr marL="0" indent="0" algn="ctr">
              <a:buNone/>
            </a:pP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If there is the Almighty in battle, </a:t>
            </a:r>
          </a:p>
          <a:p>
            <a:pPr marL="0" indent="0" algn="ctr">
              <a:buNone/>
            </a:pP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Name is the Lord Jesus; </a:t>
            </a:r>
          </a:p>
          <a:p>
            <a:pPr marL="0" indent="0" algn="ctr">
              <a:buNone/>
            </a:pP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Great King of all the kings, </a:t>
            </a:r>
          </a:p>
          <a:p>
            <a:pPr marL="0" indent="0" algn="ctr">
              <a:buNone/>
            </a:pP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Mighty </a:t>
            </a:r>
            <a:r>
              <a:rPr lang="en-US" sz="3400" i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Saviour</a:t>
            </a: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r>
              <a:rPr lang="en-ZA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E101F286-D31D-4AC2-9B55-5C44D00323B6}"/>
              </a:ext>
            </a:extLst>
          </p:cNvPr>
          <p:cNvSpPr/>
          <p:nvPr/>
        </p:nvSpPr>
        <p:spPr>
          <a:xfrm>
            <a:off x="3787587" y="169213"/>
            <a:ext cx="1568825" cy="535930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63525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AC7841-E596-4358-852E-47278258E5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75170"/>
            <a:ext cx="9144000" cy="574566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</a:t>
            </a:r>
            <a:r>
              <a:rPr lang="en-ZA" sz="40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Aleluia</a:t>
            </a:r>
            <a:r>
              <a:rPr lang="en-ZA" sz="40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0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 e s u   T s h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 o b o , </a:t>
            </a: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Nzambi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Munene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nzambi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yonso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Idi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mwinshi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mwa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diba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_________________________________________</a:t>
            </a:r>
            <a:r>
              <a:rPr lang="en-US" sz="36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(Hallelujah, Jesus) Jesus the Almighty, </a:t>
            </a:r>
          </a:p>
          <a:p>
            <a:pPr marL="0" indent="0" algn="ctr">
              <a:buNone/>
            </a:pP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Great God of all the gods </a:t>
            </a:r>
          </a:p>
          <a:p>
            <a:pPr marL="0" indent="0" algn="ctr">
              <a:buNone/>
            </a:pP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are under the sun. </a:t>
            </a:r>
            <a:endParaRPr lang="en-ZA" sz="34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91ECFF5C-FEC8-43A2-8E39-EABABCADBF4F}"/>
              </a:ext>
            </a:extLst>
          </p:cNvPr>
          <p:cNvSpPr/>
          <p:nvPr/>
        </p:nvSpPr>
        <p:spPr>
          <a:xfrm>
            <a:off x="3787587" y="236442"/>
            <a:ext cx="1568825" cy="535930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DC3334-A20D-4E35-AA7C-2E16AF62FCAE}"/>
              </a:ext>
            </a:extLst>
          </p:cNvPr>
          <p:cNvSpPr/>
          <p:nvPr/>
        </p:nvSpPr>
        <p:spPr>
          <a:xfrm>
            <a:off x="3993956" y="272175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b="1" dirty="0">
              <a:solidFill>
                <a:srgbClr val="FFFF00"/>
              </a:solidFill>
            </a:endParaRPr>
          </a:p>
        </p:txBody>
      </p:sp>
      <p:sp>
        <p:nvSpPr>
          <p:cNvPr id="2" name="Right Brace 1">
            <a:extLst>
              <a:ext uri="{FF2B5EF4-FFF2-40B4-BE49-F238E27FC236}">
                <a16:creationId xmlns:a16="http://schemas.microsoft.com/office/drawing/2014/main" id="{46D5E500-8314-4478-865A-EF79F5FA98DC}"/>
              </a:ext>
            </a:extLst>
          </p:cNvPr>
          <p:cNvSpPr/>
          <p:nvPr/>
        </p:nvSpPr>
        <p:spPr>
          <a:xfrm>
            <a:off x="7220690" y="1545336"/>
            <a:ext cx="586853" cy="2598395"/>
          </a:xfrm>
          <a:prstGeom prst="rightBrace">
            <a:avLst>
              <a:gd name="adj1" fmla="val 53333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0FF0AF-7B62-471A-BF8C-47E4BCDF51AA}"/>
              </a:ext>
            </a:extLst>
          </p:cNvPr>
          <p:cNvSpPr/>
          <p:nvPr/>
        </p:nvSpPr>
        <p:spPr>
          <a:xfrm>
            <a:off x="7807543" y="2613700"/>
            <a:ext cx="9204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 X2 )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50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AC7841-E596-4358-852E-47278258E5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05256"/>
            <a:ext cx="9208008" cy="664768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Tshanyi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Tshilobo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Nzambi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bishima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Wanyi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Sentedi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Munene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kwelela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mbila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disanka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nguewe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Nzambi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kutwa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makumbu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_________________________________________</a:t>
            </a:r>
          </a:p>
          <a:p>
            <a:pPr marL="0" indent="0" algn="ctr">
              <a:buNone/>
            </a:pP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Almighty is the God of wonders, </a:t>
            </a:r>
          </a:p>
          <a:p>
            <a:pPr marL="0" indent="0" algn="ctr">
              <a:buNone/>
            </a:pP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Great Watchman; </a:t>
            </a:r>
          </a:p>
          <a:p>
            <a:pPr marL="0" indent="0" algn="ctr">
              <a:buNone/>
            </a:pP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One to praise with joy is You, </a:t>
            </a:r>
          </a:p>
          <a:p>
            <a:pPr marL="0" indent="0" algn="ctr">
              <a:buNone/>
            </a:pP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God to glorify.</a:t>
            </a:r>
            <a:endParaRPr lang="en-ZA" sz="34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32DE3307-549D-4CAC-9A45-507A9C57ED27}"/>
              </a:ext>
            </a:extLst>
          </p:cNvPr>
          <p:cNvSpPr/>
          <p:nvPr/>
        </p:nvSpPr>
        <p:spPr>
          <a:xfrm>
            <a:off x="3819591" y="155448"/>
            <a:ext cx="1568825" cy="535930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588839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FFF64E-B46A-3E4D-8F34-8097B14F81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7CB34-CA8B-7D30-E2E8-60554FB951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75170"/>
            <a:ext cx="9144000" cy="574566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</a:t>
            </a:r>
            <a:r>
              <a:rPr lang="en-ZA" sz="40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Aleluia</a:t>
            </a:r>
            <a:r>
              <a:rPr lang="en-ZA" sz="40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0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 e s u   T s h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 o b o , </a:t>
            </a: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Nzambi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Munene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nzambi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yonso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Idi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mwinshi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mwa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diba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_________________________________________</a:t>
            </a:r>
            <a:r>
              <a:rPr lang="en-US" sz="36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(Hallelujah, Jesus) Jesus the Almighty, </a:t>
            </a:r>
          </a:p>
          <a:p>
            <a:pPr marL="0" indent="0" algn="ctr">
              <a:buNone/>
            </a:pP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Great God of all the gods </a:t>
            </a:r>
          </a:p>
          <a:p>
            <a:pPr marL="0" indent="0" algn="ctr">
              <a:buNone/>
            </a:pP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are under the sun. </a:t>
            </a:r>
            <a:endParaRPr lang="en-ZA" sz="34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9AB8A059-C252-FAD1-1BC8-D0CB427ADBB2}"/>
              </a:ext>
            </a:extLst>
          </p:cNvPr>
          <p:cNvSpPr/>
          <p:nvPr/>
        </p:nvSpPr>
        <p:spPr>
          <a:xfrm>
            <a:off x="3787587" y="236442"/>
            <a:ext cx="1568825" cy="535930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C7A50A-4DDF-3093-1771-6CC500728106}"/>
              </a:ext>
            </a:extLst>
          </p:cNvPr>
          <p:cNvSpPr/>
          <p:nvPr/>
        </p:nvSpPr>
        <p:spPr>
          <a:xfrm>
            <a:off x="3993956" y="272175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b="1" dirty="0">
              <a:solidFill>
                <a:srgbClr val="FFFF00"/>
              </a:solidFill>
            </a:endParaRPr>
          </a:p>
        </p:txBody>
      </p:sp>
      <p:sp>
        <p:nvSpPr>
          <p:cNvPr id="2" name="Right Brace 1">
            <a:extLst>
              <a:ext uri="{FF2B5EF4-FFF2-40B4-BE49-F238E27FC236}">
                <a16:creationId xmlns:a16="http://schemas.microsoft.com/office/drawing/2014/main" id="{E2868D76-4388-1030-A4B9-E48E31198200}"/>
              </a:ext>
            </a:extLst>
          </p:cNvPr>
          <p:cNvSpPr/>
          <p:nvPr/>
        </p:nvSpPr>
        <p:spPr>
          <a:xfrm>
            <a:off x="7220690" y="1545336"/>
            <a:ext cx="586853" cy="2598395"/>
          </a:xfrm>
          <a:prstGeom prst="rightBrace">
            <a:avLst>
              <a:gd name="adj1" fmla="val 53333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A4E30B2-FBDB-9C8A-2049-675B8390A2AF}"/>
              </a:ext>
            </a:extLst>
          </p:cNvPr>
          <p:cNvSpPr/>
          <p:nvPr/>
        </p:nvSpPr>
        <p:spPr>
          <a:xfrm>
            <a:off x="7807543" y="2613700"/>
            <a:ext cx="9204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 X2 )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118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AC7841-E596-4358-852E-47278258E5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12948"/>
            <a:ext cx="9144000" cy="5537475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Nzambi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kubikila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tshilumbu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kudila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mpiku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nguewe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Mvita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nansha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bayamba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ne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mikole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Kudi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wewe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mipepele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_________________________________________</a:t>
            </a:r>
          </a:p>
          <a:p>
            <a:pPr marL="0" indent="0" algn="ctr">
              <a:buNone/>
            </a:pP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God to call in the time of trouble, </a:t>
            </a:r>
          </a:p>
          <a:p>
            <a:pPr marL="0" indent="0" algn="ctr">
              <a:buNone/>
            </a:pP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One to tout is You; </a:t>
            </a:r>
          </a:p>
          <a:p>
            <a:pPr marL="0" indent="0" algn="ctr">
              <a:buNone/>
            </a:pP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Even if the battle rages on, </a:t>
            </a:r>
          </a:p>
          <a:p>
            <a:pPr marL="0" indent="0" algn="ctr">
              <a:buNone/>
            </a:pP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You it is light.</a:t>
            </a:r>
            <a:r>
              <a:rPr lang="en-ZA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5B2540A6-57BD-4871-90CD-68140DF4BC4A}"/>
              </a:ext>
            </a:extLst>
          </p:cNvPr>
          <p:cNvSpPr/>
          <p:nvPr/>
        </p:nvSpPr>
        <p:spPr>
          <a:xfrm>
            <a:off x="3787587" y="338310"/>
            <a:ext cx="1568825" cy="535930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114945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0E1DC-7E65-AFDE-AB60-EFEC064A2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0C7E18-F14C-49DF-B446-605CD0BE19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75170"/>
            <a:ext cx="9144000" cy="574566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</a:t>
            </a:r>
            <a:r>
              <a:rPr lang="en-ZA" sz="40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Aleluia</a:t>
            </a:r>
            <a:r>
              <a:rPr lang="en-ZA" sz="40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0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 e s u   T s h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 o b o , </a:t>
            </a: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Nzambi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Munene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nzambi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yonso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Idi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mwinshi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mwa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diba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_________________________________________</a:t>
            </a:r>
            <a:r>
              <a:rPr lang="en-US" sz="36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(Hallelujah, Jesus) Jesus the Almighty, </a:t>
            </a:r>
          </a:p>
          <a:p>
            <a:pPr marL="0" indent="0" algn="ctr">
              <a:buNone/>
            </a:pP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Great God of all the gods </a:t>
            </a:r>
          </a:p>
          <a:p>
            <a:pPr marL="0" indent="0" algn="ctr">
              <a:buNone/>
            </a:pPr>
            <a:r>
              <a:rPr lang="en-US" sz="3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are under the sun. </a:t>
            </a:r>
            <a:endParaRPr lang="en-ZA" sz="34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BB6A31B1-DCCF-73CB-81F1-5EB19872D25D}"/>
              </a:ext>
            </a:extLst>
          </p:cNvPr>
          <p:cNvSpPr/>
          <p:nvPr/>
        </p:nvSpPr>
        <p:spPr>
          <a:xfrm>
            <a:off x="3787587" y="236442"/>
            <a:ext cx="1568825" cy="535930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8C83BC-0E4E-0FA7-3BC1-8C5714C9AA2F}"/>
              </a:ext>
            </a:extLst>
          </p:cNvPr>
          <p:cNvSpPr/>
          <p:nvPr/>
        </p:nvSpPr>
        <p:spPr>
          <a:xfrm>
            <a:off x="3993956" y="272175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b="1" dirty="0">
              <a:solidFill>
                <a:srgbClr val="FFFF00"/>
              </a:solidFill>
            </a:endParaRPr>
          </a:p>
        </p:txBody>
      </p:sp>
      <p:sp>
        <p:nvSpPr>
          <p:cNvPr id="2" name="Right Brace 1">
            <a:extLst>
              <a:ext uri="{FF2B5EF4-FFF2-40B4-BE49-F238E27FC236}">
                <a16:creationId xmlns:a16="http://schemas.microsoft.com/office/drawing/2014/main" id="{9B4B063C-5C78-C71C-E92C-3409BB70BFF3}"/>
              </a:ext>
            </a:extLst>
          </p:cNvPr>
          <p:cNvSpPr/>
          <p:nvPr/>
        </p:nvSpPr>
        <p:spPr>
          <a:xfrm>
            <a:off x="7220690" y="1545336"/>
            <a:ext cx="586853" cy="2598395"/>
          </a:xfrm>
          <a:prstGeom prst="rightBrace">
            <a:avLst>
              <a:gd name="adj1" fmla="val 53333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48FB84-2D01-A528-372D-6035F9CD90B8}"/>
              </a:ext>
            </a:extLst>
          </p:cNvPr>
          <p:cNvSpPr/>
          <p:nvPr/>
        </p:nvSpPr>
        <p:spPr>
          <a:xfrm>
            <a:off x="7807543" y="2613700"/>
            <a:ext cx="9204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 X2 )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6" name="Action Button: End 7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1E5F490E-0773-0240-EC67-9F2025F8137E}"/>
              </a:ext>
            </a:extLst>
          </p:cNvPr>
          <p:cNvSpPr/>
          <p:nvPr/>
        </p:nvSpPr>
        <p:spPr>
          <a:xfrm>
            <a:off x="4248931" y="4457786"/>
            <a:ext cx="646126" cy="113686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/>
          </a:p>
        </p:txBody>
      </p:sp>
    </p:spTree>
    <p:extLst>
      <p:ext uri="{BB962C8B-B14F-4D97-AF65-F5344CB8AC3E}">
        <p14:creationId xmlns:p14="http://schemas.microsoft.com/office/powerpoint/2010/main" val="103049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855035afd7994edc1713fa19d32c43e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213bf4add4008225595457494ab7f82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0D1C7F-A1A3-4277-A5DE-A0B785C0E985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5d42dc32-f564-4da9-885c-07f0455fcf06"/>
    <ds:schemaRef ds:uri="http://schemas.microsoft.com/office/2006/metadata/properties"/>
    <ds:schemaRef ds:uri="http://purl.org/dc/elements/1.1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9F0789D-8212-41F0-AAEE-B63A1095B0C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EB56E36-4086-434C-82C2-33DF90D241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8842</TotalTime>
  <Words>331</Words>
  <Application>Microsoft Office PowerPoint</Application>
  <PresentationFormat>On-screen Show (4:3)</PresentationFormat>
  <Paragraphs>68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Yesu Tshilobo (Jesus the Almighty) 793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Yesu Tshilobo</dc:title>
  <dc:creator>Ukelo Alimange</dc:creator>
  <cp:lastModifiedBy>DCT Choir</cp:lastModifiedBy>
  <cp:revision>24</cp:revision>
  <dcterms:created xsi:type="dcterms:W3CDTF">2021-02-25T17:50:37Z</dcterms:created>
  <dcterms:modified xsi:type="dcterms:W3CDTF">2026-01-24T09:31:15Z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