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62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70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9D5B2-1F06-41AC-A11A-0CBFB71E58C2}" type="datetimeFigureOut">
              <a:rPr lang="en-US" smtClean="0"/>
              <a:pPr/>
              <a:t>12/14/2021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7E19B6-4097-4CF1-8212-F8F471321AA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42628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E19B6-4097-4CF1-8212-F8F471321AAB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E19B6-4097-4CF1-8212-F8F471321AAB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E19B6-4097-4CF1-8212-F8F471321AAB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2817" y="1981200"/>
            <a:ext cx="8590460" cy="19812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4000" b="1" u="sng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ARE ALPHA AND OMEGA</a:t>
            </a:r>
            <a:br>
              <a:rPr lang="en-ZA" sz="40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315</a:t>
            </a:r>
            <a:b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103318" y="3378767"/>
            <a:ext cx="884775" cy="48239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81000"/>
            <a:ext cx="9144000" cy="6172200"/>
          </a:xfr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You are ALPHA and OMEGA, 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We worship You, O Lord.  </a:t>
            </a: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You are worthy to be praised!</a:t>
            </a:r>
          </a:p>
          <a:p>
            <a:pPr algn="ctr">
              <a:buNone/>
            </a:pPr>
            <a:endParaRPr lang="en-GB" sz="1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We give You all the GLORY. 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We worship You, O Lord.  </a:t>
            </a: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You are worthy to be praised!</a:t>
            </a:r>
          </a:p>
          <a:p>
            <a:pPr algn="ctr">
              <a:buNone/>
            </a:pPr>
            <a:r>
              <a:rPr lang="en-GB" sz="1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We give You all the HONOUR. 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We worship You, Our Lord.  </a:t>
            </a: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You are worthy to be praised!</a:t>
            </a: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8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8" name="Down Arrow 3">
            <a:extLst>
              <a:ext uri="{FF2B5EF4-FFF2-40B4-BE49-F238E27FC236}">
                <a16:creationId xmlns:a16="http://schemas.microsoft.com/office/drawing/2014/main" id="{FCCB55ED-05EB-4A1A-A9A7-52069C0033D0}"/>
              </a:ext>
            </a:extLst>
          </p:cNvPr>
          <p:cNvSpPr/>
          <p:nvPr/>
        </p:nvSpPr>
        <p:spPr>
          <a:xfrm>
            <a:off x="3834899" y="6076091"/>
            <a:ext cx="1653944" cy="377851"/>
          </a:xfrm>
          <a:prstGeom prst="downArrow">
            <a:avLst>
              <a:gd name="adj1" fmla="val 95367"/>
              <a:gd name="adj2" fmla="val 5000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200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B5EAE9A-5989-49F8-809F-E8981877356E}"/>
              </a:ext>
            </a:extLst>
          </p:cNvPr>
          <p:cNvSpPr/>
          <p:nvPr/>
        </p:nvSpPr>
        <p:spPr>
          <a:xfrm>
            <a:off x="4088172" y="6031605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err="1">
                <a:solidFill>
                  <a:srgbClr val="FFFF00"/>
                </a:solidFill>
                <a:latin typeface="Cambria" panose="02040503050406030204" pitchFamily="18" charset="0"/>
              </a:rPr>
              <a:t>Uyisiqalo</a:t>
            </a:r>
            <a:endParaRPr lang="en-ZA" dirty="0"/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06A54FD1-4045-4E0A-A654-C10DA5523607}"/>
              </a:ext>
            </a:extLst>
          </p:cNvPr>
          <p:cNvSpPr/>
          <p:nvPr/>
        </p:nvSpPr>
        <p:spPr>
          <a:xfrm>
            <a:off x="7696200" y="762000"/>
            <a:ext cx="304800" cy="1524000"/>
          </a:xfrm>
          <a:prstGeom prst="rightBrace">
            <a:avLst>
              <a:gd name="adj1" fmla="val 53109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0D4168D-35D5-4F65-BE87-0F96808EAC14}"/>
              </a:ext>
            </a:extLst>
          </p:cNvPr>
          <p:cNvSpPr/>
          <p:nvPr/>
        </p:nvSpPr>
        <p:spPr>
          <a:xfrm>
            <a:off x="8075221" y="1246496"/>
            <a:ext cx="9925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>
                <a:latin typeface="Cambria" panose="02040503050406030204" pitchFamily="18" charset="0"/>
              </a:rPr>
              <a:t>( X2 )</a:t>
            </a:r>
            <a:endParaRPr lang="en-ZA" sz="2800" i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0" y="1143000"/>
            <a:ext cx="9144000" cy="4038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algn="ctr">
              <a:buNone/>
            </a:pPr>
            <a:endParaRPr lang="en-GB" sz="1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Uyisiqalo</a:t>
            </a:r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nesiPheto</a:t>
            </a: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     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28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Siyakudumisa</a:t>
            </a: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28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ufanelwe</a:t>
            </a:r>
            <a:r>
              <a:rPr lang="en-GB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28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udumo</a:t>
            </a:r>
            <a:r>
              <a:rPr lang="en-GB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!</a:t>
            </a: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2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Sikunika</a:t>
            </a:r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lonk</a:t>
            </a:r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’ </a:t>
            </a:r>
            <a:r>
              <a:rPr lang="en-GB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udumo</a:t>
            </a:r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.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28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Siyakudumisa</a:t>
            </a: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28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Ufanelwe</a:t>
            </a:r>
            <a:r>
              <a:rPr lang="en-GB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28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udumo</a:t>
            </a: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53437" y="4787491"/>
            <a:ext cx="685800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94</Words>
  <Application>Microsoft Office PowerPoint</Application>
  <PresentationFormat>On-screen Show (4:3)</PresentationFormat>
  <Paragraphs>28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Cambria</vt:lpstr>
      <vt:lpstr>Office Theme</vt:lpstr>
      <vt:lpstr>YOU ARE ALPHA AND OMEGA 315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Ukelo Alimange</cp:lastModifiedBy>
  <cp:revision>27</cp:revision>
  <dcterms:created xsi:type="dcterms:W3CDTF">2006-08-16T00:00:00Z</dcterms:created>
  <dcterms:modified xsi:type="dcterms:W3CDTF">2021-12-14T12:47:28Z</dcterms:modified>
</cp:coreProperties>
</file>