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63" r:id="rId5"/>
    <p:sldId id="271" r:id="rId6"/>
    <p:sldId id="265" r:id="rId7"/>
    <p:sldId id="268" r:id="rId8"/>
    <p:sldId id="267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426" autoAdjust="0"/>
    <p:restoredTop sz="94660"/>
  </p:normalViewPr>
  <p:slideViewPr>
    <p:cSldViewPr snapToGrid="0">
      <p:cViewPr varScale="1">
        <p:scale>
          <a:sx n="71" d="100"/>
          <a:sy n="71" d="100"/>
        </p:scale>
        <p:origin x="3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61FD-0116-46D6-8CA5-763F5FC973F9}" type="datetimeFigureOut">
              <a:rPr lang="en-ZA" smtClean="0"/>
              <a:t>31 Oct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1191-9730-4DBD-A728-BA4E8FF0CC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32068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61FD-0116-46D6-8CA5-763F5FC973F9}" type="datetimeFigureOut">
              <a:rPr lang="en-ZA" smtClean="0"/>
              <a:t>31 Oct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1191-9730-4DBD-A728-BA4E8FF0CC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2388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61FD-0116-46D6-8CA5-763F5FC973F9}" type="datetimeFigureOut">
              <a:rPr lang="en-ZA" smtClean="0"/>
              <a:t>31 Oct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1191-9730-4DBD-A728-BA4E8FF0CC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2520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61FD-0116-46D6-8CA5-763F5FC973F9}" type="datetimeFigureOut">
              <a:rPr lang="en-ZA" smtClean="0"/>
              <a:t>31 Oct 2018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1191-9730-4DBD-A728-BA4E8FF0CC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48742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61FD-0116-46D6-8CA5-763F5FC973F9}" type="datetimeFigureOut">
              <a:rPr lang="en-ZA" smtClean="0"/>
              <a:t>31 Oct 2018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1191-9730-4DBD-A728-BA4E8FF0CC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9016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61FD-0116-46D6-8CA5-763F5FC973F9}" type="datetimeFigureOut">
              <a:rPr lang="en-ZA" smtClean="0"/>
              <a:t>31 Oct 2018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1191-9730-4DBD-A728-BA4E8FF0CC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4088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61FD-0116-46D6-8CA5-763F5FC973F9}" type="datetimeFigureOut">
              <a:rPr lang="en-ZA" smtClean="0"/>
              <a:t>31 Oct 2018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1191-9730-4DBD-A728-BA4E8FF0CC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2516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61FD-0116-46D6-8CA5-763F5FC973F9}" type="datetimeFigureOut">
              <a:rPr lang="en-ZA" smtClean="0"/>
              <a:t>31 Oct 2018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1191-9730-4DBD-A728-BA4E8FF0CC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6538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61FD-0116-46D6-8CA5-763F5FC973F9}" type="datetimeFigureOut">
              <a:rPr lang="en-ZA" smtClean="0"/>
              <a:t>31 Oct 2018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1191-9730-4DBD-A728-BA4E8FF0CC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1964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61FD-0116-46D6-8CA5-763F5FC973F9}" type="datetimeFigureOut">
              <a:rPr lang="en-ZA" smtClean="0"/>
              <a:t>31 Oct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1191-9730-4DBD-A728-BA4E8FF0CC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2389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561FD-0116-46D6-8CA5-763F5FC973F9}" type="datetimeFigureOut">
              <a:rPr lang="en-ZA" smtClean="0"/>
              <a:t>31 Oct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11191-9730-4DBD-A728-BA4E8FF0CC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9932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561FD-0116-46D6-8CA5-763F5FC973F9}" type="datetimeFigureOut">
              <a:rPr lang="en-ZA" smtClean="0"/>
              <a:t>31 Oct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711191-9730-4DBD-A728-BA4E8FF0CC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78673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n-ZA" sz="8000" b="1" dirty="0" smtClean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Are Mine</a:t>
            </a:r>
            <a:br>
              <a:rPr lang="en-ZA" sz="8000" b="1" dirty="0" smtClean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000" b="1" dirty="0" smtClean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2000" b="1" dirty="0" smtClean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700" b="1" dirty="0" smtClean="0">
                <a:ln/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713</a:t>
            </a:r>
            <a:endParaRPr lang="en-ZA" sz="8000" b="1" dirty="0">
              <a:ln/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5642145" y="3897320"/>
            <a:ext cx="916004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42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>
                <a:solidFill>
                  <a:schemeClr val="bg1"/>
                </a:solidFill>
              </a:rPr>
              <a:t/>
            </a:r>
            <a:br>
              <a:rPr lang="en-ZA" dirty="0" smtClean="0">
                <a:solidFill>
                  <a:schemeClr val="bg1"/>
                </a:solidFill>
              </a:rPr>
            </a:b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14400"/>
            <a:ext cx="10515600" cy="526256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will come to you in the silence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lift you from all your fear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will hear My voice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claim you as My choice</a:t>
            </a:r>
            <a:b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 still, and know I am near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436449" y="391712"/>
            <a:ext cx="1338773" cy="567771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4602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>
                <a:solidFill>
                  <a:schemeClr val="bg1"/>
                </a:solidFill>
              </a:rPr>
              <a:t/>
            </a:r>
            <a:br>
              <a:rPr lang="en-ZA" dirty="0" smtClean="0">
                <a:solidFill>
                  <a:schemeClr val="bg1"/>
                </a:solidFill>
              </a:rPr>
            </a:b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2420" y="914400"/>
            <a:ext cx="11567160" cy="526256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 not be afraid, I am with you</a:t>
            </a:r>
            <a:b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have called you each by name</a:t>
            </a:r>
            <a:b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and follow Me</a:t>
            </a:r>
            <a:b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bring you Home</a:t>
            </a:r>
            <a:b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love you and you are Mine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214882" y="391712"/>
            <a:ext cx="1781907" cy="567771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559216" y="426069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38640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>
                <a:solidFill>
                  <a:schemeClr val="bg1"/>
                </a:solidFill>
              </a:rPr>
              <a:t/>
            </a:r>
            <a:br>
              <a:rPr lang="en-ZA" dirty="0" smtClean="0">
                <a:solidFill>
                  <a:schemeClr val="bg1"/>
                </a:solidFill>
              </a:rPr>
            </a:b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14400"/>
            <a:ext cx="10515600" cy="526256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am hope for all who are hopeless</a:t>
            </a:r>
            <a:b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am eyes for all who long to see</a:t>
            </a:r>
            <a:b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shadows of the night,</a:t>
            </a:r>
            <a:b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be your light</a:t>
            </a:r>
            <a:b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and rest in Me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436449" y="391712"/>
            <a:ext cx="1338773" cy="567771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557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>
                <a:solidFill>
                  <a:schemeClr val="bg1"/>
                </a:solidFill>
              </a:rPr>
              <a:t/>
            </a:r>
            <a:br>
              <a:rPr lang="en-ZA" dirty="0" smtClean="0">
                <a:solidFill>
                  <a:schemeClr val="bg1"/>
                </a:solidFill>
              </a:rPr>
            </a:b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2420" y="914400"/>
            <a:ext cx="11567160" cy="526256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 not be afraid, I am with you</a:t>
            </a:r>
            <a:b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have called you each by name</a:t>
            </a:r>
            <a:b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and follow Me</a:t>
            </a:r>
            <a:b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bring you Home</a:t>
            </a:r>
            <a:b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love you and you are Mine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214882" y="391712"/>
            <a:ext cx="1781907" cy="567771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559216" y="426069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426660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>
                <a:solidFill>
                  <a:schemeClr val="bg1"/>
                </a:solidFill>
              </a:rPr>
              <a:t/>
            </a:r>
            <a:br>
              <a:rPr lang="en-ZA" dirty="0" smtClean="0">
                <a:solidFill>
                  <a:schemeClr val="bg1"/>
                </a:solidFill>
              </a:rPr>
            </a:b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2420" y="914400"/>
            <a:ext cx="11567160" cy="526256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am strength for all the despairing</a:t>
            </a:r>
            <a:b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Healing for the ones who dwell in shame</a:t>
            </a:r>
            <a:b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the blind will see,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</a:t>
            </a: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lame will all run free</a:t>
            </a:r>
            <a:b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all will know My Name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436449" y="391712"/>
            <a:ext cx="1338773" cy="567771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384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>
                <a:solidFill>
                  <a:schemeClr val="bg1"/>
                </a:solidFill>
              </a:rPr>
              <a:t/>
            </a:r>
            <a:br>
              <a:rPr lang="en-ZA" dirty="0" smtClean="0">
                <a:solidFill>
                  <a:schemeClr val="bg1"/>
                </a:solidFill>
              </a:rPr>
            </a:b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2420" y="914400"/>
            <a:ext cx="11567160" cy="526256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 not be afraid, I am with you</a:t>
            </a:r>
            <a:b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have called you each by name</a:t>
            </a:r>
            <a:b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and follow Me</a:t>
            </a:r>
            <a:b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bring you 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</a:t>
            </a: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ome</a:t>
            </a:r>
            <a:b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love you and you are Mine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214882" y="391712"/>
            <a:ext cx="1781907" cy="567771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559216" y="426069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55146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>
                <a:solidFill>
                  <a:schemeClr val="bg1"/>
                </a:solidFill>
              </a:rPr>
              <a:t/>
            </a:r>
            <a:br>
              <a:rPr lang="en-ZA" dirty="0" smtClean="0">
                <a:solidFill>
                  <a:schemeClr val="bg1"/>
                </a:solidFill>
              </a:rPr>
            </a:b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2420" y="914400"/>
            <a:ext cx="11567160" cy="526256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am the Word that leads all to freedom</a:t>
            </a:r>
            <a:b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am the Peace the world cannot give</a:t>
            </a:r>
            <a:b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call your name,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Embracing all your pain</a:t>
            </a:r>
            <a:b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Stand up, now, walk and live!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436449" y="391712"/>
            <a:ext cx="1338773" cy="567771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198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>
                <a:solidFill>
                  <a:schemeClr val="bg1"/>
                </a:solidFill>
              </a:rPr>
              <a:t/>
            </a:r>
            <a:br>
              <a:rPr lang="en-ZA" dirty="0" smtClean="0">
                <a:solidFill>
                  <a:schemeClr val="bg1"/>
                </a:solidFill>
              </a:rPr>
            </a:b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2420" y="914400"/>
            <a:ext cx="11567160" cy="526256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 not be afraid, I am with you</a:t>
            </a:r>
            <a:b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have called you each by name</a:t>
            </a:r>
            <a:b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 and follow Me</a:t>
            </a:r>
            <a:b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bring you Home</a:t>
            </a:r>
            <a:b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love you and you are Mine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214882" y="391712"/>
            <a:ext cx="1781907" cy="567771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5702137" y="5884194"/>
            <a:ext cx="829818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5559216" y="426069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242553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80</Words>
  <Application>Microsoft Office PowerPoint</Application>
  <PresentationFormat>Widescreen</PresentationFormat>
  <Paragraphs>28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You Are Mine  713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 Are Mine</dc:title>
  <dc:creator>Ukelo Alimange</dc:creator>
  <cp:lastModifiedBy>Ukelo Alimange</cp:lastModifiedBy>
  <cp:revision>10</cp:revision>
  <dcterms:created xsi:type="dcterms:W3CDTF">2018-10-31T18:15:31Z</dcterms:created>
  <dcterms:modified xsi:type="dcterms:W3CDTF">2018-10-31T22:53:25Z</dcterms:modified>
</cp:coreProperties>
</file>