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3188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01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7573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08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7203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1347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294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1574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0244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306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2706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42DCB-06D9-4537-BFC5-8D234C24DA70}" type="datetimeFigureOut">
              <a:rPr lang="en-ZA" smtClean="0"/>
              <a:t>01 Dec 2018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5C1FC-8421-4FDB-9DF0-730371EDE54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592486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0433" y="987893"/>
            <a:ext cx="11064240" cy="2387600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b="1" i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</a:t>
            </a:r>
            <a:r>
              <a:rPr lang="en-ZA" b="1" i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Are </a:t>
            </a:r>
            <a:r>
              <a:rPr lang="en-ZA" b="1" i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Worthy, </a:t>
            </a:r>
            <a:r>
              <a:rPr lang="en-ZA" b="1" i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</a:t>
            </a:r>
            <a:br>
              <a:rPr lang="en-ZA" b="1" i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2000" b="1" dirty="0" smtClean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 smtClean="0">
                <a:ln/>
                <a:latin typeface="Cambria" panose="02040503050406030204" pitchFamily="18" charset="0"/>
                <a:ea typeface="Cambria" panose="02040503050406030204" pitchFamily="18" charset="0"/>
              </a:rPr>
              <a:t>717</a:t>
            </a:r>
            <a:endParaRPr lang="en-ZA" b="1" dirty="0">
              <a:ln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567301" y="3610038"/>
            <a:ext cx="1030504" cy="706267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X</a:t>
            </a:r>
            <a:endParaRPr lang="en-ZA" sz="44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51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"/>
            <a:ext cx="11210365" cy="66025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You are worthy of all power,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Lord Jesus, Halleluiah!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You are worthy of all glory,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Lord Jesus, Halleluiah!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You are worthy of all honour,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Lord Jesus, Halleluiah!</a:t>
            </a:r>
          </a:p>
          <a:p>
            <a:pPr marL="0" indent="0" algn="ctr">
              <a:buNone/>
            </a:pPr>
            <a:endParaRPr lang="en-ZA" sz="12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 Hosanna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n-ZA" sz="3600" b="1" i="1" dirty="0" smtClean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Halleluiah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Hosanna,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Halleluiah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! </a:t>
            </a:r>
          </a:p>
        </p:txBody>
      </p:sp>
      <p:sp>
        <p:nvSpPr>
          <p:cNvPr id="5" name="Diamond 4"/>
          <p:cNvSpPr/>
          <p:nvPr/>
        </p:nvSpPr>
        <p:spPr>
          <a:xfrm>
            <a:off x="1976714" y="884514"/>
            <a:ext cx="914400" cy="624548"/>
          </a:xfrm>
          <a:prstGeom prst="diamond">
            <a:avLst/>
          </a:prstGeom>
          <a:ln w="38100">
            <a:solidFill>
              <a:srgbClr val="FFFF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88029">
            <a:off x="6016463" y="537061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ight Brace 1"/>
          <p:cNvSpPr/>
          <p:nvPr/>
        </p:nvSpPr>
        <p:spPr>
          <a:xfrm>
            <a:off x="8861613" y="4706471"/>
            <a:ext cx="215153" cy="102197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9159379" y="4979005"/>
            <a:ext cx="542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8051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"/>
            <a:ext cx="11210365" cy="66025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You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are worthy of all worship,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Lord Jesus, Halleluiah!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You are worthy of all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the praise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Lord Jesus, Halleluiah!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You are worthy of all the reign,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Lord Jesus, Halleluiah!</a:t>
            </a:r>
          </a:p>
          <a:p>
            <a:pPr marL="0" indent="0" algn="ctr">
              <a:buNone/>
            </a:pPr>
            <a:endParaRPr lang="en-ZA" sz="1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Hosanna,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Halleluiah! </a:t>
            </a:r>
            <a:endParaRPr lang="en-ZA" sz="3600" b="1" i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Hosanna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 Halleluiah! </a:t>
            </a:r>
          </a:p>
        </p:txBody>
      </p:sp>
      <p:pic>
        <p:nvPicPr>
          <p:cNvPr id="4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88029">
            <a:off x="6016463" y="5356098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iamond 5"/>
          <p:cNvSpPr/>
          <p:nvPr/>
        </p:nvSpPr>
        <p:spPr>
          <a:xfrm>
            <a:off x="1976714" y="884514"/>
            <a:ext cx="914400" cy="624548"/>
          </a:xfrm>
          <a:prstGeom prst="diamond">
            <a:avLst/>
          </a:prstGeom>
          <a:ln w="38100">
            <a:solidFill>
              <a:srgbClr val="FFFF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780931" y="4706471"/>
            <a:ext cx="215153" cy="102197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9159379" y="4979005"/>
            <a:ext cx="542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9414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624" y="26894"/>
            <a:ext cx="11842376" cy="650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b="1" dirty="0" smtClean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You’re the only Overcomer</a:t>
            </a: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Yaweh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Nissi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Halleluiah!</a:t>
            </a:r>
          </a:p>
          <a:p>
            <a:pPr marL="0" indent="0" algn="ctr">
              <a:buNone/>
            </a:pP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You’re the only Great Redeemer</a:t>
            </a: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El </a:t>
            </a:r>
            <a:r>
              <a:rPr lang="en-ZA" sz="3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Elyon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 Halleluiah!</a:t>
            </a:r>
            <a:endParaRPr lang="en-US" sz="36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You’re the only Almighty God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El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Gibhor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Halleluiah!</a:t>
            </a:r>
          </a:p>
          <a:p>
            <a:pPr marL="0" indent="0" algn="ctr">
              <a:buNone/>
            </a:pPr>
            <a:endParaRPr lang="en-ZA" sz="12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Hosanna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Halleluiah!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 Hosanna, Halleluiah! </a:t>
            </a:r>
          </a:p>
        </p:txBody>
      </p:sp>
      <p:sp>
        <p:nvSpPr>
          <p:cNvPr id="5" name="Diamond 4"/>
          <p:cNvSpPr/>
          <p:nvPr/>
        </p:nvSpPr>
        <p:spPr>
          <a:xfrm>
            <a:off x="1976714" y="884514"/>
            <a:ext cx="914400" cy="624548"/>
          </a:xfrm>
          <a:prstGeom prst="diamond">
            <a:avLst/>
          </a:prstGeom>
          <a:ln w="38100">
            <a:solidFill>
              <a:srgbClr val="FFFF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88029">
            <a:off x="6016463" y="5515752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ight Brace 5"/>
          <p:cNvSpPr/>
          <p:nvPr/>
        </p:nvSpPr>
        <p:spPr>
          <a:xfrm>
            <a:off x="8780931" y="4706471"/>
            <a:ext cx="215153" cy="102197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9159379" y="4979005"/>
            <a:ext cx="542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78364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624" y="188258"/>
            <a:ext cx="11842376" cy="650837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1800" b="1" dirty="0" smtClean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You’re 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the only </a:t>
            </a: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Great  Rescuer</a:t>
            </a:r>
            <a:r>
              <a:rPr lang="en-US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Yahweh Shalom,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Halleluiah!</a:t>
            </a: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You’re the only such  Great I AM</a:t>
            </a:r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Elohim,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Halleluiah!</a:t>
            </a:r>
            <a:endParaRPr lang="en-US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You’re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the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Alpha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Omega,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Lord 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JESUS, 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Halleluiah</a:t>
            </a:r>
            <a:r>
              <a:rPr lang="en-ZA" sz="36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US" sz="3600" b="1" dirty="0" smtClean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marL="0" indent="0" algn="ctr">
              <a:buNone/>
            </a:pPr>
            <a:endParaRPr lang="en-ZA" sz="12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Hosanna,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Halleluiah! </a:t>
            </a: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Hosanna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 Halleluiah! 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5979816" y="5962522"/>
            <a:ext cx="647259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Diamond 4"/>
          <p:cNvSpPr/>
          <p:nvPr/>
        </p:nvSpPr>
        <p:spPr>
          <a:xfrm>
            <a:off x="1976714" y="884514"/>
            <a:ext cx="914400" cy="624548"/>
          </a:xfrm>
          <a:prstGeom prst="diamond">
            <a:avLst/>
          </a:prstGeom>
          <a:ln w="38100">
            <a:solidFill>
              <a:srgbClr val="FFFF00"/>
            </a:solidFill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6" name="Right Brace 5"/>
          <p:cNvSpPr/>
          <p:nvPr/>
        </p:nvSpPr>
        <p:spPr>
          <a:xfrm>
            <a:off x="8700249" y="4719918"/>
            <a:ext cx="215153" cy="1021976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9132485" y="4979005"/>
            <a:ext cx="542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14610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191</Words>
  <Application>Microsoft Office PowerPoint</Application>
  <PresentationFormat>Widescreen</PresentationFormat>
  <Paragraphs>50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You Are Worthy, Jesus  717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are worthy</dc:title>
  <dc:creator>Ukelo Alimange</dc:creator>
  <cp:lastModifiedBy>Ukelo Alimange</cp:lastModifiedBy>
  <cp:revision>30</cp:revision>
  <dcterms:created xsi:type="dcterms:W3CDTF">2018-08-10T03:15:20Z</dcterms:created>
  <dcterms:modified xsi:type="dcterms:W3CDTF">2018-12-01T17:45:32Z</dcterms:modified>
</cp:coreProperties>
</file>