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"/>
  </p:notesMasterIdLst>
  <p:sldIdLst>
    <p:sldId id="258" r:id="rId2"/>
    <p:sldId id="259" r:id="rId3"/>
    <p:sldId id="279" r:id="rId4"/>
    <p:sldId id="278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D2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EB2177-6241-4466-817B-BA0C94ECBA92}" type="datetimeFigureOut">
              <a:rPr lang="en-US" smtClean="0"/>
              <a:pPr/>
              <a:t>11/21/2019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A855E-9E5E-4830-AF3B-BF946098EBD1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551559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A855E-9E5E-4830-AF3B-BF946098EBD1}" type="slidenum">
              <a:rPr lang="en-ZA" smtClean="0"/>
              <a:pPr/>
              <a:t>1</a:t>
            </a:fld>
            <a:endParaRPr lang="en-ZA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A855E-9E5E-4830-AF3B-BF946098EBD1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A855E-9E5E-4830-AF3B-BF946098EBD1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924021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A855E-9E5E-4830-AF3B-BF946098EBD1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8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9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0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1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066800"/>
            <a:ext cx="7162800" cy="3200400"/>
          </a:xfrm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4"/>
          </a:lnRef>
          <a:fillRef idx="1003">
            <a:schemeClr val="dk2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ZA" sz="60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ZIYAMAZI</a:t>
            </a:r>
          </a:p>
          <a:p>
            <a:pPr algn="ctr">
              <a:buNone/>
            </a:pPr>
            <a:r>
              <a:rPr lang="en-ZA" sz="4400" b="1" dirty="0" smtClean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610 </a:t>
            </a:r>
            <a:endParaRPr lang="en-ZA" sz="4400" dirty="0"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085374" y="4423024"/>
            <a:ext cx="973253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990600"/>
            <a:ext cx="6400800" cy="5334000"/>
          </a:xfrm>
          <a:solidFill>
            <a:schemeClr val="bg1"/>
          </a:solidFill>
          <a:effectLst>
            <a:glow rad="101600">
              <a:schemeClr val="tx1">
                <a:alpha val="6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4"/>
          </a:lnRef>
          <a:fillRef idx="1003">
            <a:schemeClr val="lt2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24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Ziyamazi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uMelusi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Ziyamazi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uBaba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wazo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algn="ctr">
              <a:buNone/>
            </a:pPr>
            <a:endParaRPr lang="en-ZA" sz="1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Huye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ozi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holayo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Huye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ozi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holayo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0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y a m a z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uMelusi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Siyamazi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uBaba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wethu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2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094873" y="374428"/>
            <a:ext cx="1182855" cy="539972"/>
          </a:xfrm>
          <a:prstGeom prst="diamond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32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" name="Right Brace 9"/>
          <p:cNvSpPr/>
          <p:nvPr/>
        </p:nvSpPr>
        <p:spPr>
          <a:xfrm>
            <a:off x="7001546" y="1365766"/>
            <a:ext cx="304800" cy="1263134"/>
          </a:xfrm>
          <a:prstGeom prst="rightBrace">
            <a:avLst>
              <a:gd name="adj1" fmla="val 43627"/>
              <a:gd name="adj2" fmla="val 50000"/>
            </a:avLst>
          </a:prstGeom>
          <a:ln w="2222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5" name="Right Brace 14"/>
          <p:cNvSpPr/>
          <p:nvPr/>
        </p:nvSpPr>
        <p:spPr>
          <a:xfrm>
            <a:off x="6696746" y="3069967"/>
            <a:ext cx="304800" cy="1263134"/>
          </a:xfrm>
          <a:prstGeom prst="rightBrace">
            <a:avLst>
              <a:gd name="adj1" fmla="val 43627"/>
              <a:gd name="adj2" fmla="val 50000"/>
            </a:avLst>
          </a:prstGeom>
          <a:ln w="2222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6" name="Right Brace 15"/>
          <p:cNvSpPr/>
          <p:nvPr/>
        </p:nvSpPr>
        <p:spPr>
          <a:xfrm>
            <a:off x="7118822" y="4771085"/>
            <a:ext cx="304800" cy="1263134"/>
          </a:xfrm>
          <a:prstGeom prst="rightBrace">
            <a:avLst>
              <a:gd name="adj1" fmla="val 43627"/>
              <a:gd name="adj2" fmla="val 50000"/>
            </a:avLst>
          </a:prstGeom>
          <a:ln w="2222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7" name="Rectangle 16"/>
          <p:cNvSpPr/>
          <p:nvPr/>
        </p:nvSpPr>
        <p:spPr>
          <a:xfrm>
            <a:off x="7345679" y="1838162"/>
            <a:ext cx="463588" cy="36933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l">
              <a:rot lat="0" lon="0" rev="18480000"/>
            </a:lightRig>
          </a:scene3d>
          <a:sp3d prstMaterial="clear">
            <a:bevelT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ZA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074552" y="3516868"/>
            <a:ext cx="463588" cy="36933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l">
              <a:rot lat="0" lon="0" rev="18480000"/>
            </a:lightRig>
          </a:scene3d>
          <a:sp3d prstMaterial="clear">
            <a:bevelT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ZA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433030" y="5217986"/>
            <a:ext cx="463588" cy="36933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l">
              <a:rot lat="0" lon="0" rev="18480000"/>
            </a:lightRig>
          </a:scene3d>
          <a:sp3d prstMaterial="clear">
            <a:bevelT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ZA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990600"/>
            <a:ext cx="6629400" cy="5334000"/>
          </a:xfrm>
          <a:solidFill>
            <a:schemeClr val="bg1"/>
          </a:solidFill>
          <a:effectLst>
            <a:glow rad="101600">
              <a:schemeClr val="tx1">
                <a:alpha val="6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4"/>
          </a:lnRef>
          <a:fillRef idx="1003">
            <a:schemeClr val="lt2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24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 Jesu </a:t>
            </a: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uMelusi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Siyamazi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uBaba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wethu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algn="ctr">
              <a:buNone/>
            </a:pPr>
            <a:endParaRPr lang="en-ZA" sz="1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Lord is my Shepherd,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is the Good Shepherd.</a:t>
            </a:r>
          </a:p>
          <a:p>
            <a:pPr algn="ctr">
              <a:buNone/>
            </a:pPr>
            <a:endParaRPr lang="en-ZA" sz="1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 is  my  Shepherd,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gave His Life for me.</a:t>
            </a:r>
          </a:p>
          <a:p>
            <a:pPr algn="ctr">
              <a:buNone/>
            </a:pPr>
            <a:endParaRPr lang="en-ZA" sz="2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094873" y="374428"/>
            <a:ext cx="1182855" cy="539972"/>
          </a:xfrm>
          <a:prstGeom prst="diamond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32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" name="Right Brace 9"/>
          <p:cNvSpPr/>
          <p:nvPr/>
        </p:nvSpPr>
        <p:spPr>
          <a:xfrm>
            <a:off x="7004012" y="1327666"/>
            <a:ext cx="304800" cy="1263134"/>
          </a:xfrm>
          <a:prstGeom prst="rightBrace">
            <a:avLst>
              <a:gd name="adj1" fmla="val 43627"/>
              <a:gd name="adj2" fmla="val 50000"/>
            </a:avLst>
          </a:prstGeom>
          <a:ln w="2222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5" name="Right Brace 14"/>
          <p:cNvSpPr/>
          <p:nvPr/>
        </p:nvSpPr>
        <p:spPr>
          <a:xfrm>
            <a:off x="7004012" y="4805750"/>
            <a:ext cx="304800" cy="1263134"/>
          </a:xfrm>
          <a:prstGeom prst="rightBrace">
            <a:avLst>
              <a:gd name="adj1" fmla="val 43627"/>
              <a:gd name="adj2" fmla="val 50000"/>
            </a:avLst>
          </a:prstGeom>
          <a:ln w="2222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6" name="Right Brace 15"/>
          <p:cNvSpPr/>
          <p:nvPr/>
        </p:nvSpPr>
        <p:spPr>
          <a:xfrm>
            <a:off x="7150977" y="3030404"/>
            <a:ext cx="304800" cy="1263134"/>
          </a:xfrm>
          <a:prstGeom prst="rightBrace">
            <a:avLst>
              <a:gd name="adj1" fmla="val 43627"/>
              <a:gd name="adj2" fmla="val 50000"/>
            </a:avLst>
          </a:prstGeom>
          <a:ln w="2222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7" name="Rectangle 16"/>
          <p:cNvSpPr/>
          <p:nvPr/>
        </p:nvSpPr>
        <p:spPr>
          <a:xfrm>
            <a:off x="7353971" y="1759213"/>
            <a:ext cx="463588" cy="36933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l">
              <a:rot lat="0" lon="0" rev="18480000"/>
            </a:lightRig>
          </a:scene3d>
          <a:sp3d prstMaterial="clear">
            <a:bevelT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ZA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455777" y="3472934"/>
            <a:ext cx="463588" cy="36933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l">
              <a:rot lat="0" lon="0" rev="18480000"/>
            </a:lightRig>
          </a:scene3d>
          <a:sp3d prstMaterial="clear">
            <a:bevelT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ZA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334753" y="5252651"/>
            <a:ext cx="463588" cy="36933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l">
              <a:rot lat="0" lon="0" rev="18480000"/>
            </a:lightRig>
          </a:scene3d>
          <a:sp3d prstMaterial="clear">
            <a:bevelT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ZA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049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219200"/>
            <a:ext cx="6400800" cy="2895600"/>
          </a:xfrm>
          <a:solidFill>
            <a:schemeClr val="bg1"/>
          </a:solidFill>
          <a:effectLst>
            <a:glow rad="101600">
              <a:schemeClr val="tx1">
                <a:alpha val="6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4"/>
          </a:lnRef>
          <a:fillRef idx="1003">
            <a:schemeClr val="lt2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4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Amen, Alleluia!</a:t>
            </a:r>
          </a:p>
          <a:p>
            <a:pPr algn="ctr">
              <a:buNone/>
            </a:pPr>
            <a:r>
              <a:rPr lang="en-ZA" sz="3600" b="1" dirty="0" err="1" smtClean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Siyamazi</a:t>
            </a:r>
            <a:r>
              <a:rPr lang="en-ZA" sz="3600" b="1" dirty="0" smtClean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uBaba</a:t>
            </a:r>
            <a:r>
              <a:rPr lang="en-ZA" sz="3600" b="1" dirty="0" smtClean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wethu</a:t>
            </a:r>
            <a:r>
              <a:rPr lang="en-ZA" sz="3600" b="1" dirty="0" smtClean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r>
              <a:rPr lang="en-GB" sz="3600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endParaRPr lang="en-GB" sz="3600" i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Right Brace 7"/>
          <p:cNvSpPr/>
          <p:nvPr/>
        </p:nvSpPr>
        <p:spPr>
          <a:xfrm>
            <a:off x="6934200" y="1883033"/>
            <a:ext cx="304800" cy="1263134"/>
          </a:xfrm>
          <a:prstGeom prst="rightBrace">
            <a:avLst>
              <a:gd name="adj1" fmla="val 43627"/>
              <a:gd name="adj2" fmla="val 50000"/>
            </a:avLst>
          </a:prstGeom>
          <a:ln w="2222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1" name="Rectangle 10"/>
          <p:cNvSpPr/>
          <p:nvPr/>
        </p:nvSpPr>
        <p:spPr>
          <a:xfrm>
            <a:off x="7232612" y="2329934"/>
            <a:ext cx="463588" cy="36933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l">
              <a:rot lat="0" lon="0" rev="18480000"/>
            </a:lightRig>
          </a:scene3d>
          <a:sp3d prstMaterial="clear">
            <a:bevelT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ZA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12" name="Action Button: End 11">
            <a:hlinkClick r:id="" action="ppaction://hlinkshowjump?jump=lastslide" highlightClick="1"/>
          </p:cNvPr>
          <p:cNvSpPr/>
          <p:nvPr/>
        </p:nvSpPr>
        <p:spPr>
          <a:xfrm>
            <a:off x="4291584" y="4309305"/>
            <a:ext cx="661416" cy="168774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4117708" y="3516868"/>
            <a:ext cx="10480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GB" b="1" i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(repeat)</a:t>
            </a:r>
            <a:endParaRPr lang="en-ZA" b="1" dirty="0" smtClean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9" name="Diamond 8"/>
          <p:cNvSpPr/>
          <p:nvPr/>
        </p:nvSpPr>
        <p:spPr>
          <a:xfrm>
            <a:off x="4094873" y="603028"/>
            <a:ext cx="1182855" cy="539972"/>
          </a:xfrm>
          <a:prstGeom prst="diamond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32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03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6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Theme6</Template>
  <TotalTime>198</TotalTime>
  <Words>89</Words>
  <Application>Microsoft Office PowerPoint</Application>
  <PresentationFormat>On-screen Show (4:3)</PresentationFormat>
  <Paragraphs>42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Arial</vt:lpstr>
      <vt:lpstr>Calibri</vt:lpstr>
      <vt:lpstr>Cambria</vt:lpstr>
      <vt:lpstr>Courier New</vt:lpstr>
      <vt:lpstr>Trebuchet MS</vt:lpstr>
      <vt:lpstr>Verdana</vt:lpstr>
      <vt:lpstr>Wingdings 2</vt:lpstr>
      <vt:lpstr>Theme6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   ...</dc:title>
  <dc:creator>Ukelo</dc:creator>
  <cp:lastModifiedBy>c</cp:lastModifiedBy>
  <cp:revision>50</cp:revision>
  <dcterms:created xsi:type="dcterms:W3CDTF">2006-08-16T00:00:00Z</dcterms:created>
  <dcterms:modified xsi:type="dcterms:W3CDTF">2019-11-21T22:44:32Z</dcterms:modified>
</cp:coreProperties>
</file>