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5" r:id="rId3"/>
    <p:sldId id="275" r:id="rId4"/>
    <p:sldId id="272" r:id="rId5"/>
    <p:sldId id="276" r:id="rId6"/>
    <p:sldId id="273" r:id="rId7"/>
    <p:sldId id="274" r:id="rId8"/>
    <p:sldId id="277" r:id="rId9"/>
    <p:sldId id="278" r:id="rId10"/>
    <p:sldId id="279" r:id="rId11"/>
    <p:sldId id="281" r:id="rId12"/>
    <p:sldId id="280" r:id="rId13"/>
    <p:sldId id="282" r:id="rId14"/>
    <p:sldId id="263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ABA77E-3744-4DF6-8AF1-17E560E2214D}" type="datetimeFigureOut">
              <a:rPr lang="en-ZA" smtClean="0"/>
              <a:pPr/>
              <a:t>2021/09/24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F24A26-8FA5-437B-B8DC-B9361AED038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71171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"/>
            <a:ext cx="9178758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6600" y="152400"/>
            <a:ext cx="7772400" cy="3429000"/>
          </a:xfrm>
        </p:spPr>
        <p:txBody>
          <a:bodyPr>
            <a:noAutofit/>
          </a:bodyPr>
          <a:lstStyle/>
          <a:p>
            <a:r>
              <a:rPr lang="en-ZA" sz="6000" b="1" dirty="0">
                <a:latin typeface="Cambria" panose="02040503050406030204" pitchFamily="18" charset="0"/>
              </a:rPr>
              <a:t>Cling  to the  Bible</a:t>
            </a:r>
            <a:br>
              <a:rPr lang="en-ZA" sz="6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60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Tiens</a:t>
            </a:r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 Fort la Bible</a:t>
            </a:r>
          </a:p>
        </p:txBody>
      </p:sp>
      <p:sp>
        <p:nvSpPr>
          <p:cNvPr id="5" name="Bevel 4"/>
          <p:cNvSpPr/>
          <p:nvPr/>
        </p:nvSpPr>
        <p:spPr>
          <a:xfrm>
            <a:off x="4060597" y="3886200"/>
            <a:ext cx="1108364" cy="125119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3800" y="2895600"/>
            <a:ext cx="17972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dirty="0">
                <a:latin typeface="Cambria" panose="02040503050406030204" pitchFamily="18" charset="0"/>
              </a:rPr>
              <a:t>[ + </a:t>
            </a:r>
            <a:r>
              <a:rPr lang="en-ZA" sz="3200" dirty="0" err="1">
                <a:latin typeface="Cambria" panose="02040503050406030204" pitchFamily="18" charset="0"/>
              </a:rPr>
              <a:t>solfa</a:t>
            </a:r>
            <a:r>
              <a:rPr lang="en-ZA" sz="3200" dirty="0">
                <a:latin typeface="Cambria" panose="02040503050406030204" pitchFamily="18" charset="0"/>
              </a:rPr>
              <a:t> ]</a:t>
            </a:r>
            <a:endParaRPr lang="en-US" sz="32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04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610600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58280" cy="5791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Tiens fort la Bible,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même si tout est perdu;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N’en perds ses préceptes,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si précieux et pures. </a:t>
            </a:r>
          </a:p>
          <a:p>
            <a:pPr marL="0" indent="0" algn="ctr">
              <a:buNone/>
            </a:pPr>
            <a:endParaRPr lang="fr-FR" sz="1200" b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Ses bonnes nouvelles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réveillent les âmes qui dorment;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Ses promesses certaines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raniment le mort.  </a:t>
            </a:r>
          </a:p>
          <a:p>
            <a:pPr marL="0" indent="0" algn="ctr">
              <a:buNone/>
            </a:pPr>
            <a:endParaRPr lang="fr-FR" sz="3600" b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267200" y="228600"/>
            <a:ext cx="609600" cy="731838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9165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610600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58280" cy="5791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3600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4000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Tiens fort la Bible! </a:t>
            </a:r>
          </a:p>
          <a:p>
            <a:pPr marL="0" indent="0" algn="ctr">
              <a:buNone/>
            </a:pP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Tiens fort la Bible! </a:t>
            </a:r>
          </a:p>
          <a:p>
            <a:pPr marL="0" indent="0" algn="ctr">
              <a:buNone/>
            </a:pP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Tiens fort la Bible-  </a:t>
            </a:r>
          </a:p>
          <a:p>
            <a:pPr marL="0" indent="0" algn="ctr">
              <a:buNone/>
            </a:pPr>
            <a:endParaRPr lang="fr-FR" sz="12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Notre lampe et notre guide </a:t>
            </a:r>
          </a:p>
          <a:p>
            <a:pPr marL="0" indent="0" algn="ctr">
              <a:buNone/>
            </a:pPr>
            <a:endParaRPr lang="fr-FR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298773" y="762000"/>
            <a:ext cx="2546455" cy="731838"/>
          </a:xfrm>
        </p:spPr>
        <p:txBody>
          <a:bodyPr>
            <a:normAutofit fontScale="90000"/>
          </a:bodyPr>
          <a:lstStyle/>
          <a:p>
            <a:r>
              <a:rPr lang="en-ZA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Refrain</a:t>
            </a:r>
          </a:p>
        </p:txBody>
      </p:sp>
    </p:spTree>
    <p:extLst>
      <p:ext uri="{BB962C8B-B14F-4D97-AF65-F5344CB8AC3E}">
        <p14:creationId xmlns:p14="http://schemas.microsoft.com/office/powerpoint/2010/main" val="384536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610600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58280" cy="5791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Tiens fort la Bible! 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cette perle, ce trésor;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Donne la vie éternelle,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sauve l’âme déchue.</a:t>
            </a:r>
          </a:p>
          <a:p>
            <a:pPr marL="0" indent="0" algn="ctr">
              <a:buNone/>
            </a:pPr>
            <a:endParaRPr lang="fr-FR" sz="1200" b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Aucun homme ne peut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mesurer sa valeur;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Mon âme, cherches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son bonheur maintenant   </a:t>
            </a:r>
          </a:p>
          <a:p>
            <a:pPr marL="0" indent="0" algn="ctr">
              <a:buNone/>
            </a:pPr>
            <a:endParaRPr lang="fr-FR" sz="3600" b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267200" y="228600"/>
            <a:ext cx="609600" cy="731838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15572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610600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58280" cy="5791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3600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4000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Tiens fort la Bible! </a:t>
            </a:r>
          </a:p>
          <a:p>
            <a:pPr marL="0" indent="0" algn="ctr">
              <a:buNone/>
            </a:pP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Tiens fort la Bible! </a:t>
            </a:r>
          </a:p>
          <a:p>
            <a:pPr marL="0" indent="0" algn="ctr">
              <a:buNone/>
            </a:pP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Tiens fort la Bible-  </a:t>
            </a:r>
          </a:p>
          <a:p>
            <a:pPr marL="0" indent="0" algn="ctr">
              <a:buNone/>
            </a:pPr>
            <a:endParaRPr lang="fr-FR" sz="12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Notre lampe et notre guide </a:t>
            </a:r>
          </a:p>
          <a:p>
            <a:pPr marL="0" indent="0" algn="ctr">
              <a:buNone/>
            </a:pPr>
            <a:endParaRPr lang="fr-FR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298773" y="762000"/>
            <a:ext cx="2546455" cy="731838"/>
          </a:xfrm>
        </p:spPr>
        <p:txBody>
          <a:bodyPr>
            <a:normAutofit fontScale="90000"/>
          </a:bodyPr>
          <a:lstStyle/>
          <a:p>
            <a:r>
              <a:rPr lang="en-ZA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Refrain</a:t>
            </a:r>
          </a:p>
        </p:txBody>
      </p:sp>
    </p:spTree>
    <p:extLst>
      <p:ext uri="{BB962C8B-B14F-4D97-AF65-F5344CB8AC3E}">
        <p14:creationId xmlns:p14="http://schemas.microsoft.com/office/powerpoint/2010/main" val="384536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610600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58280" cy="5791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 Lampe pour les pas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égarés du droit chemin;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Guide pour les jeunes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qui pourraient tomber. </a:t>
            </a:r>
          </a:p>
          <a:p>
            <a:pPr marL="0" indent="0" algn="ctr">
              <a:buNone/>
            </a:pPr>
            <a:endParaRPr lang="fr-FR" sz="1200" b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Espérance du pécheur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dont la vie est gâchée;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Verge pour les vieux </a:t>
            </a:r>
          </a:p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et meilleur livre de tous.  </a:t>
            </a:r>
          </a:p>
          <a:p>
            <a:pPr marL="0" indent="0" algn="ctr">
              <a:buNone/>
            </a:pPr>
            <a:endParaRPr lang="fr-FR" sz="3600" b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267200" y="228600"/>
            <a:ext cx="609600" cy="731838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84286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9331" y="2276"/>
            <a:ext cx="8610600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58280" cy="5791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3600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4000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Tiens fort la Bible! </a:t>
            </a:r>
          </a:p>
          <a:p>
            <a:pPr marL="0" indent="0" algn="ctr">
              <a:buNone/>
            </a:pP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Tiens fort la Bible! </a:t>
            </a:r>
          </a:p>
          <a:p>
            <a:pPr marL="0" indent="0" algn="ctr">
              <a:buNone/>
            </a:pP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Tiens fort la Bible-  </a:t>
            </a:r>
          </a:p>
          <a:p>
            <a:pPr marL="0" indent="0" algn="ctr">
              <a:buNone/>
            </a:pPr>
            <a:endParaRPr lang="fr-FR" sz="12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Notre lampe et notre guide </a:t>
            </a:r>
          </a:p>
          <a:p>
            <a:pPr marL="0" indent="0" algn="ctr">
              <a:buNone/>
            </a:pPr>
            <a:endParaRPr lang="fr-FR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298773" y="762000"/>
            <a:ext cx="2546455" cy="731838"/>
          </a:xfrm>
        </p:spPr>
        <p:txBody>
          <a:bodyPr>
            <a:normAutofit fontScale="90000"/>
          </a:bodyPr>
          <a:lstStyle/>
          <a:p>
            <a:r>
              <a:rPr lang="en-ZA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Refrain</a:t>
            </a:r>
          </a:p>
        </p:txBody>
      </p:sp>
      <p:sp>
        <p:nvSpPr>
          <p:cNvPr id="5" name="Down Arrow 4"/>
          <p:cNvSpPr/>
          <p:nvPr/>
        </p:nvSpPr>
        <p:spPr>
          <a:xfrm>
            <a:off x="4088658" y="5412586"/>
            <a:ext cx="1011945" cy="226214"/>
          </a:xfrm>
          <a:prstGeom prst="downArrow">
            <a:avLst>
              <a:gd name="adj1" fmla="val 79742"/>
              <a:gd name="adj2" fmla="val 500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i="1" dirty="0">
                <a:solidFill>
                  <a:srgbClr val="FFFF00"/>
                </a:solidFill>
              </a:rPr>
              <a:t>ENGLISH</a:t>
            </a:r>
          </a:p>
        </p:txBody>
      </p:sp>
    </p:spTree>
    <p:extLst>
      <p:ext uri="{BB962C8B-B14F-4D97-AF65-F5344CB8AC3E}">
        <p14:creationId xmlns:p14="http://schemas.microsoft.com/office/powerpoint/2010/main" val="397264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610600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58280" cy="5791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Cling to the Bible,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though all else be taken;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Lose not its precepts,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so precious and pure;</a:t>
            </a:r>
          </a:p>
          <a:p>
            <a:pPr marL="0" indent="0" algn="ctr">
              <a:buNone/>
            </a:pPr>
            <a:r>
              <a:rPr lang="en-ZA" sz="12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Souls that are sleeping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its tidings awaken;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Life from the dead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in its promises sure. </a:t>
            </a:r>
          </a:p>
          <a:p>
            <a:pPr marL="0" indent="0" algn="ctr">
              <a:buNone/>
            </a:pPr>
            <a:endParaRPr lang="fr-FR" sz="3600" b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267200" y="228600"/>
            <a:ext cx="609600" cy="731838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71368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610600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58280" cy="5791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3600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Cling to the Bible! 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Cling to the Bible! 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Cling to the Bible- 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Our LAMP and our GUIDE! </a:t>
            </a:r>
          </a:p>
          <a:p>
            <a:pPr marL="0" indent="0" algn="ctr">
              <a:buNone/>
            </a:pPr>
            <a:endParaRPr lang="fr-FR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298773" y="762000"/>
            <a:ext cx="2546455" cy="731838"/>
          </a:xfrm>
        </p:spPr>
        <p:txBody>
          <a:bodyPr>
            <a:normAutofit fontScale="90000"/>
          </a:bodyPr>
          <a:lstStyle/>
          <a:p>
            <a:r>
              <a:rPr lang="en-ZA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58899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610600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58280" cy="5791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36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Cling to the Bible,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This jewel and treasure;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Brings life eternal,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and saves fallen man.</a:t>
            </a:r>
          </a:p>
          <a:p>
            <a:pPr marL="0" indent="0" algn="ctr">
              <a:buNone/>
            </a:pPr>
            <a:r>
              <a:rPr lang="en-ZA" sz="12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Surely its value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no mortal can measure: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Seek for its blessing,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O soul, while you can!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None/>
            </a:pPr>
            <a:endParaRPr lang="fr-FR" sz="3600" b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267200" y="228600"/>
            <a:ext cx="609600" cy="731838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20420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610600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58280" cy="5791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3600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Cling to the Bible! 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Cling to the Bible! 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Cling to the Bible- 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Our LAMP and our GUIDE! </a:t>
            </a:r>
          </a:p>
          <a:p>
            <a:pPr marL="0" indent="0" algn="ctr">
              <a:buNone/>
            </a:pPr>
            <a:endParaRPr lang="fr-FR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298773" y="762000"/>
            <a:ext cx="2546455" cy="731838"/>
          </a:xfrm>
        </p:spPr>
        <p:txBody>
          <a:bodyPr>
            <a:normAutofit fontScale="90000"/>
          </a:bodyPr>
          <a:lstStyle/>
          <a:p>
            <a:r>
              <a:rPr lang="en-ZA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00143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610600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58280" cy="5791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Lamp for the feet that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in byways have wandered,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Guide for the youth that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would otherwise fall;</a:t>
            </a:r>
          </a:p>
          <a:p>
            <a:pPr marL="0" indent="0" algn="ctr">
              <a:buNone/>
            </a:pPr>
            <a:r>
              <a:rPr lang="en-ZA" sz="12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Hope for the sinner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whose life has been squandered,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Staff for the aged,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And the best book of all.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None/>
            </a:pPr>
            <a:endParaRPr lang="fr-FR" sz="3600" b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267200" y="228600"/>
            <a:ext cx="609600" cy="731838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73493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610600" cy="6857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58280" cy="5791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3600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Cling to the Bible! 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Cling to the Bible! 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Cling to the Bible- </a:t>
            </a:r>
          </a:p>
          <a:p>
            <a:pPr marL="0" indent="0" algn="ctr">
              <a:buNone/>
            </a:pPr>
            <a:r>
              <a:rPr lang="en-ZA" sz="4000" b="1" i="1" dirty="0">
                <a:latin typeface="Cambria" panose="02040503050406030204" pitchFamily="18" charset="0"/>
                <a:cs typeface="Arial" panose="020B0604020202020204" pitchFamily="34" charset="0"/>
              </a:rPr>
              <a:t>Our LAMP and our GUIDE! </a:t>
            </a:r>
          </a:p>
          <a:p>
            <a:pPr marL="0" indent="0" algn="ctr">
              <a:buNone/>
            </a:pPr>
            <a:endParaRPr lang="fr-FR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298773" y="762000"/>
            <a:ext cx="2546455" cy="731838"/>
          </a:xfrm>
        </p:spPr>
        <p:txBody>
          <a:bodyPr>
            <a:normAutofit fontScale="90000"/>
          </a:bodyPr>
          <a:lstStyle/>
          <a:p>
            <a:r>
              <a:rPr lang="en-ZA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Chorus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086702" y="5039658"/>
            <a:ext cx="916004" cy="141942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0143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B313A1F-98FF-4768-A2C3-FC20343EFE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41" t="7954" r="3651" b="26533"/>
          <a:stretch/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14072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385</Words>
  <Application>Microsoft Office PowerPoint</Application>
  <PresentationFormat>On-screen Show (4:3)</PresentationFormat>
  <Paragraphs>106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Cambria</vt:lpstr>
      <vt:lpstr>Office Theme</vt:lpstr>
      <vt:lpstr>Cling  to the  Bible Tiens Fort la Bible</vt:lpstr>
      <vt:lpstr>1</vt:lpstr>
      <vt:lpstr>Refrain</vt:lpstr>
      <vt:lpstr>2</vt:lpstr>
      <vt:lpstr>Refrain</vt:lpstr>
      <vt:lpstr>3</vt:lpstr>
      <vt:lpstr>Refrain</vt:lpstr>
      <vt:lpstr>4</vt:lpstr>
      <vt:lpstr>Chorus</vt:lpstr>
      <vt:lpstr>5</vt:lpstr>
      <vt:lpstr>Chorus</vt:lpstr>
      <vt:lpstr>6</vt:lpstr>
      <vt:lpstr>Chorus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Cling to the Bible</dc:title>
  <dc:creator>Ukelo Alimange</dc:creator>
  <cp:lastModifiedBy>Ukelo Alimange</cp:lastModifiedBy>
  <cp:revision>31</cp:revision>
  <dcterms:created xsi:type="dcterms:W3CDTF">2006-08-16T00:00:00Z</dcterms:created>
  <dcterms:modified xsi:type="dcterms:W3CDTF">2021-09-24T19:43:22Z</dcterms:modified>
</cp:coreProperties>
</file>