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4"/>
  </p:notesMasterIdLst>
  <p:sldIdLst>
    <p:sldId id="277" r:id="rId5"/>
    <p:sldId id="278" r:id="rId6"/>
    <p:sldId id="279" r:id="rId7"/>
    <p:sldId id="280" r:id="rId8"/>
    <p:sldId id="283" r:id="rId9"/>
    <p:sldId id="281" r:id="rId10"/>
    <p:sldId id="284" r:id="rId11"/>
    <p:sldId id="282" r:id="rId12"/>
    <p:sldId id="28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EC09C-9CDC-48F0-BB82-ED223F986966}" type="datetimeFigureOut">
              <a:rPr lang="en-US" smtClean="0"/>
              <a:t>5/15/2022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6CEE3-4835-4F73-BA0B-02C09C03871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088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9D874152-028B-486A-9CCC-467A5536A7DC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DC824-D0E7-4046-8B44-4AAD1C4DE2CF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C221C-17A4-4F42-9F54-9F7E03AA1BBB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D7CBA-5256-42F3-BAB5-33F095514AE3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80C04-2E33-403B-B014-7E203A57326C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A49D-7D7F-4D69-A8AA-65D6B58C15F2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02903-36C1-4F6B-9F27-EA2305255204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BBFA8-C775-4121-A7F6-6851C8035873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760-8EEC-4A4C-BD0D-3CDAAA80A266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558FF-9F53-4DAD-84A1-1EEE4F190FF1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A1A6-D89D-4E0B-ACDC-F92429034F56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82F0-6EA8-4D82-951F-1579D6A93CC4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E913C-F349-4CE3-A910-0EA13427FE0D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4C5C7-4D27-4EBE-9DB8-92F5F0F40B34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DAF82-EDB2-4FBF-83F4-247A1B3455CB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E59DB-4C5A-44A3-897C-FF6803F94296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6B6E0-E0F8-4800-BD74-7D33DFE5ED7E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183DE74-4CAD-4852-95E7-A055FD779420}" type="datetime1">
              <a:rPr lang="en-US" smtClean="0"/>
              <a:t>5/15/2022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9" name="Rectangle 88">
            <a:extLst>
              <a:ext uri="{FF2B5EF4-FFF2-40B4-BE49-F238E27FC236}">
                <a16:creationId xmlns:a16="http://schemas.microsoft.com/office/drawing/2014/main" id="{3D1E5586-8BB5-40F6-96C3-2E87DD7CE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3E3F80-D945-4490-916D-6384E6895E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9329" y="1354668"/>
            <a:ext cx="9038867" cy="2346475"/>
          </a:xfrm>
        </p:spPr>
        <p:txBody>
          <a:bodyPr>
            <a:normAutofit/>
          </a:bodyPr>
          <a:lstStyle/>
          <a:p>
            <a:pPr algn="ctr"/>
            <a:r>
              <a:rPr lang="en-US" sz="6000" dirty="0"/>
              <a:t>293.NTSHIENA NSHALA TO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A832D40-B9E2-4CE7-9E0A-B35591EA2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45629" y="3810000"/>
            <a:ext cx="50074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136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njinga</a:t>
            </a:r>
            <a:r>
              <a:rPr lang="en-US" sz="4000" dirty="0"/>
              <a:t> ne </a:t>
            </a:r>
            <a:r>
              <a:rPr lang="en-US" sz="4000" dirty="0" err="1"/>
              <a:t>muoyo</a:t>
            </a:r>
            <a:r>
              <a:rPr lang="en-US" sz="4000" dirty="0"/>
              <a:t> </a:t>
            </a:r>
            <a:r>
              <a:rPr lang="en-US" sz="4000" dirty="0" err="1"/>
              <a:t>wanyi</a:t>
            </a:r>
            <a:r>
              <a:rPr lang="en-US" sz="4000" dirty="0"/>
              <a:t> </a:t>
            </a:r>
            <a:r>
              <a:rPr lang="en-US" sz="4000" dirty="0" err="1"/>
              <a:t>onso</a:t>
            </a:r>
            <a:r>
              <a:rPr lang="en-US" sz="4000" dirty="0"/>
              <a:t> </a:t>
            </a:r>
          </a:p>
          <a:p>
            <a:pPr marL="0" indent="0" algn="ctr">
              <a:buNone/>
            </a:pPr>
            <a:r>
              <a:rPr lang="en-US" sz="4000" dirty="0" err="1"/>
              <a:t>Kumona</a:t>
            </a:r>
            <a:r>
              <a:rPr lang="en-US" sz="4000" dirty="0"/>
              <a:t> </a:t>
            </a:r>
            <a:r>
              <a:rPr lang="en-US" sz="4000" dirty="0" err="1"/>
              <a:t>Yesu</a:t>
            </a:r>
            <a:r>
              <a:rPr lang="en-US" sz="4000" dirty="0"/>
              <a:t> </a:t>
            </a:r>
            <a:r>
              <a:rPr lang="en-US" sz="4000" dirty="0" err="1"/>
              <a:t>dituku</a:t>
            </a:r>
            <a:r>
              <a:rPr lang="en-US" sz="4000" dirty="0"/>
              <a:t> </a:t>
            </a:r>
            <a:r>
              <a:rPr lang="en-US" sz="4000" dirty="0" err="1"/>
              <a:t>diadia</a:t>
            </a:r>
            <a:r>
              <a:rPr lang="en-US" sz="4000" dirty="0"/>
              <a:t> ; </a:t>
            </a:r>
          </a:p>
          <a:p>
            <a:pPr marL="0" indent="0" algn="ctr">
              <a:buNone/>
            </a:pPr>
            <a:r>
              <a:rPr lang="en-US" sz="4000" dirty="0" err="1"/>
              <a:t>Diambuibua</a:t>
            </a:r>
            <a:r>
              <a:rPr lang="en-US" sz="4000" dirty="0"/>
              <a:t> </a:t>
            </a:r>
            <a:r>
              <a:rPr lang="en-US" sz="4000" dirty="0" err="1"/>
              <a:t>tshisamba</a:t>
            </a:r>
            <a:r>
              <a:rPr lang="en-US" sz="4000" dirty="0"/>
              <a:t> </a:t>
            </a:r>
            <a:r>
              <a:rPr lang="en-US" sz="4000" dirty="0" err="1"/>
              <a:t>tshia</a:t>
            </a:r>
            <a:r>
              <a:rPr lang="en-US" sz="4000" dirty="0"/>
              <a:t> </a:t>
            </a:r>
            <a:r>
              <a:rPr lang="en-US" sz="4000" dirty="0" err="1"/>
              <a:t>mulayi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! </a:t>
            </a:r>
          </a:p>
        </p:txBody>
      </p:sp>
    </p:spTree>
    <p:extLst>
      <p:ext uri="{BB962C8B-B14F-4D97-AF65-F5344CB8AC3E}">
        <p14:creationId xmlns:p14="http://schemas.microsoft.com/office/powerpoint/2010/main" val="9676496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61457"/>
            <a:ext cx="10131425" cy="39297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(REPEAT)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kuya</a:t>
            </a:r>
            <a:r>
              <a:rPr lang="en-US" sz="4000" dirty="0"/>
              <a:t> </a:t>
            </a:r>
            <a:r>
              <a:rPr lang="en-US" sz="4000" dirty="0" err="1"/>
              <a:t>kulu</a:t>
            </a:r>
            <a:r>
              <a:rPr lang="en-US" sz="4000" dirty="0"/>
              <a:t> </a:t>
            </a:r>
            <a:r>
              <a:rPr lang="en-US" sz="4000" dirty="0" err="1"/>
              <a:t>kua</a:t>
            </a:r>
            <a:r>
              <a:rPr lang="en-US" sz="4000" dirty="0"/>
              <a:t> </a:t>
            </a:r>
            <a:r>
              <a:rPr lang="en-US" sz="4000" dirty="0" err="1"/>
              <a:t>Nzambi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kusabuka</a:t>
            </a:r>
            <a:r>
              <a:rPr lang="en-US" sz="4000" dirty="0"/>
              <a:t> </a:t>
            </a:r>
            <a:r>
              <a:rPr lang="en-US" sz="4000" dirty="0" err="1"/>
              <a:t>Yadena</a:t>
            </a:r>
            <a:r>
              <a:rPr lang="en-US" sz="4000" dirty="0"/>
              <a:t> ;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kubuela</a:t>
            </a:r>
            <a:r>
              <a:rPr lang="en-US" sz="4000" dirty="0"/>
              <a:t> mu </a:t>
            </a:r>
            <a:r>
              <a:rPr lang="en-US" sz="4000" dirty="0" err="1"/>
              <a:t>disanka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! 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637532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muakupangila</a:t>
            </a:r>
            <a:r>
              <a:rPr lang="en-US" sz="4000" dirty="0"/>
              <a:t> </a:t>
            </a:r>
            <a:r>
              <a:rPr lang="en-US" sz="4000" dirty="0" err="1"/>
              <a:t>bintu</a:t>
            </a:r>
            <a:r>
              <a:rPr lang="en-US" sz="4000" dirty="0"/>
              <a:t> </a:t>
            </a:r>
            <a:r>
              <a:rPr lang="en-US" sz="4000" dirty="0" err="1"/>
              <a:t>bionso</a:t>
            </a:r>
            <a:r>
              <a:rPr lang="en-US" sz="4000" dirty="0"/>
              <a:t> : </a:t>
            </a:r>
          </a:p>
          <a:p>
            <a:pPr marL="0" indent="0" algn="ctr">
              <a:buNone/>
            </a:pPr>
            <a:r>
              <a:rPr lang="en-US" sz="4000" dirty="0" err="1"/>
              <a:t>Bubanji</a:t>
            </a:r>
            <a:r>
              <a:rPr lang="en-US" sz="4000" dirty="0"/>
              <a:t>, </a:t>
            </a:r>
            <a:r>
              <a:rPr lang="en-US" sz="4000" dirty="0" err="1"/>
              <a:t>lumu</a:t>
            </a:r>
            <a:r>
              <a:rPr lang="en-US" sz="4000" dirty="0"/>
              <a:t> </a:t>
            </a:r>
            <a:r>
              <a:rPr lang="en-US" sz="4000" dirty="0" err="1"/>
              <a:t>bia</a:t>
            </a:r>
            <a:r>
              <a:rPr lang="en-US" sz="4000" dirty="0"/>
              <a:t> pa </a:t>
            </a:r>
            <a:r>
              <a:rPr lang="en-US" sz="4000" dirty="0" err="1"/>
              <a:t>buloba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/>
              <a:t>Bua </a:t>
            </a:r>
            <a:r>
              <a:rPr lang="en-US" sz="4000" dirty="0" err="1"/>
              <a:t>kuya</a:t>
            </a:r>
            <a:r>
              <a:rPr lang="en-US" sz="4000" dirty="0"/>
              <a:t> </a:t>
            </a:r>
            <a:r>
              <a:rPr lang="en-US" sz="4000" dirty="0" err="1"/>
              <a:t>ku</a:t>
            </a:r>
            <a:r>
              <a:rPr lang="en-US" sz="4000" dirty="0"/>
              <a:t> </a:t>
            </a:r>
            <a:r>
              <a:rPr lang="en-US" sz="4000" dirty="0" err="1"/>
              <a:t>didia</a:t>
            </a:r>
            <a:r>
              <a:rPr lang="en-US" sz="4000" dirty="0"/>
              <a:t> </a:t>
            </a:r>
            <a:r>
              <a:rPr lang="en-US" sz="4000" dirty="0" err="1"/>
              <a:t>dia</a:t>
            </a:r>
            <a:r>
              <a:rPr lang="en-US" sz="4000" dirty="0"/>
              <a:t> </a:t>
            </a:r>
            <a:r>
              <a:rPr lang="en-US" sz="4000" dirty="0" err="1"/>
              <a:t>dibanji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! </a:t>
            </a:r>
          </a:p>
        </p:txBody>
      </p:sp>
    </p:spTree>
    <p:extLst>
      <p:ext uri="{BB962C8B-B14F-4D97-AF65-F5344CB8AC3E}">
        <p14:creationId xmlns:p14="http://schemas.microsoft.com/office/powerpoint/2010/main" val="21257716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61457"/>
            <a:ext cx="10131425" cy="39297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(REPEAT)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kuya</a:t>
            </a:r>
            <a:r>
              <a:rPr lang="en-US" sz="4000" dirty="0"/>
              <a:t> </a:t>
            </a:r>
            <a:r>
              <a:rPr lang="en-US" sz="4000" dirty="0" err="1"/>
              <a:t>kulu</a:t>
            </a:r>
            <a:r>
              <a:rPr lang="en-US" sz="4000" dirty="0"/>
              <a:t> </a:t>
            </a:r>
            <a:r>
              <a:rPr lang="en-US" sz="4000" dirty="0" err="1"/>
              <a:t>kua</a:t>
            </a:r>
            <a:r>
              <a:rPr lang="en-US" sz="4000" dirty="0"/>
              <a:t> </a:t>
            </a:r>
            <a:r>
              <a:rPr lang="en-US" sz="4000" dirty="0" err="1"/>
              <a:t>Nzambi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kusabuka</a:t>
            </a:r>
            <a:r>
              <a:rPr lang="en-US" sz="4000" dirty="0"/>
              <a:t> </a:t>
            </a:r>
            <a:r>
              <a:rPr lang="en-US" sz="4000" dirty="0" err="1"/>
              <a:t>Yadena</a:t>
            </a:r>
            <a:r>
              <a:rPr lang="en-US" sz="4000" dirty="0"/>
              <a:t> ;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kubuela</a:t>
            </a:r>
            <a:r>
              <a:rPr lang="en-US" sz="4000" dirty="0"/>
              <a:t> mu </a:t>
            </a:r>
            <a:r>
              <a:rPr lang="en-US" sz="4000" dirty="0" err="1"/>
              <a:t>disanka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! 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33164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 err="1"/>
              <a:t>Muamua</a:t>
            </a:r>
            <a:r>
              <a:rPr lang="en-US" sz="4000" dirty="0"/>
              <a:t> </a:t>
            </a:r>
            <a:r>
              <a:rPr lang="en-US" sz="4000" dirty="0" err="1"/>
              <a:t>kamuakuikala</a:t>
            </a:r>
            <a:r>
              <a:rPr lang="en-US" sz="4000" dirty="0"/>
              <a:t> </a:t>
            </a:r>
            <a:r>
              <a:rPr lang="en-US" sz="4000" dirty="0" err="1"/>
              <a:t>masama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Kamuena</a:t>
            </a:r>
            <a:r>
              <a:rPr lang="en-US" sz="4000" dirty="0"/>
              <a:t> </a:t>
            </a:r>
            <a:r>
              <a:rPr lang="en-US" sz="4000" dirty="0" err="1"/>
              <a:t>lufu</a:t>
            </a:r>
            <a:r>
              <a:rPr lang="en-US" sz="4000" dirty="0"/>
              <a:t> ne </a:t>
            </a:r>
            <a:r>
              <a:rPr lang="en-US" sz="4000" dirty="0" err="1"/>
              <a:t>binsonji</a:t>
            </a:r>
            <a:r>
              <a:rPr lang="en-US" sz="4000" dirty="0"/>
              <a:t> to ; </a:t>
            </a:r>
          </a:p>
          <a:p>
            <a:pPr marL="0" indent="0" algn="ctr">
              <a:buNone/>
            </a:pPr>
            <a:r>
              <a:rPr lang="en-US" sz="4000" dirty="0" err="1"/>
              <a:t>Mudianu</a:t>
            </a:r>
            <a:r>
              <a:rPr lang="en-US" sz="4000" dirty="0"/>
              <a:t> </a:t>
            </a:r>
            <a:r>
              <a:rPr lang="en-US" sz="4000" dirty="0" err="1"/>
              <a:t>misambu</a:t>
            </a:r>
            <a:r>
              <a:rPr lang="en-US" sz="4000" dirty="0"/>
              <a:t> </a:t>
            </a:r>
            <a:r>
              <a:rPr lang="en-US" sz="4000" dirty="0" err="1"/>
              <a:t>ya</a:t>
            </a:r>
            <a:r>
              <a:rPr lang="en-US" sz="4000" dirty="0"/>
              <a:t> </a:t>
            </a:r>
            <a:r>
              <a:rPr lang="en-US" sz="4000" dirty="0" err="1"/>
              <a:t>banjelo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</a:t>
            </a:r>
          </a:p>
        </p:txBody>
      </p:sp>
    </p:spTree>
    <p:extLst>
      <p:ext uri="{BB962C8B-B14F-4D97-AF65-F5344CB8AC3E}">
        <p14:creationId xmlns:p14="http://schemas.microsoft.com/office/powerpoint/2010/main" val="1214895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61457"/>
            <a:ext cx="10131425" cy="39297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(REPEAT)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kuya</a:t>
            </a:r>
            <a:r>
              <a:rPr lang="en-US" sz="4000" dirty="0"/>
              <a:t> </a:t>
            </a:r>
            <a:r>
              <a:rPr lang="en-US" sz="4000" dirty="0" err="1"/>
              <a:t>kulu</a:t>
            </a:r>
            <a:r>
              <a:rPr lang="en-US" sz="4000" dirty="0"/>
              <a:t> </a:t>
            </a:r>
            <a:r>
              <a:rPr lang="en-US" sz="4000" dirty="0" err="1"/>
              <a:t>kua</a:t>
            </a:r>
            <a:r>
              <a:rPr lang="en-US" sz="4000" dirty="0"/>
              <a:t> </a:t>
            </a:r>
            <a:r>
              <a:rPr lang="en-US" sz="4000" dirty="0" err="1"/>
              <a:t>Nzambi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kusabuka</a:t>
            </a:r>
            <a:r>
              <a:rPr lang="en-US" sz="4000" dirty="0"/>
              <a:t> </a:t>
            </a:r>
            <a:r>
              <a:rPr lang="en-US" sz="4000" dirty="0" err="1"/>
              <a:t>Yadena</a:t>
            </a:r>
            <a:r>
              <a:rPr lang="en-US" sz="4000" dirty="0"/>
              <a:t> ;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kubuela</a:t>
            </a:r>
            <a:r>
              <a:rPr lang="en-US" sz="4000" dirty="0"/>
              <a:t> mu </a:t>
            </a:r>
            <a:r>
              <a:rPr lang="en-US" sz="4000" dirty="0" err="1"/>
              <a:t>disanka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! 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410294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. </a:t>
            </a:r>
            <a:r>
              <a:rPr lang="en-US" sz="4000" dirty="0" err="1"/>
              <a:t>Ngitabi</a:t>
            </a:r>
            <a:r>
              <a:rPr lang="en-US" sz="4000" dirty="0"/>
              <a:t> </a:t>
            </a:r>
            <a:r>
              <a:rPr lang="en-US" sz="4000" dirty="0" err="1"/>
              <a:t>kufua</a:t>
            </a:r>
            <a:r>
              <a:rPr lang="en-US" sz="4000" dirty="0"/>
              <a:t> </a:t>
            </a:r>
            <a:r>
              <a:rPr lang="en-US" sz="4000" dirty="0" err="1"/>
              <a:t>ku</a:t>
            </a:r>
            <a:r>
              <a:rPr lang="en-US" sz="4000" dirty="0"/>
              <a:t> </a:t>
            </a:r>
            <a:r>
              <a:rPr lang="en-US" sz="4000" dirty="0" err="1"/>
              <a:t>bukuapanu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Nzambi</a:t>
            </a:r>
            <a:r>
              <a:rPr lang="en-US" sz="4000" dirty="0"/>
              <a:t> </a:t>
            </a:r>
            <a:r>
              <a:rPr lang="en-US" sz="4000" dirty="0" err="1"/>
              <a:t>angata</a:t>
            </a:r>
            <a:r>
              <a:rPr lang="en-US" sz="4000" dirty="0"/>
              <a:t> </a:t>
            </a:r>
            <a:r>
              <a:rPr lang="en-US" sz="4000" dirty="0" err="1"/>
              <a:t>bumuntu</a:t>
            </a:r>
            <a:r>
              <a:rPr lang="en-US" sz="4000" dirty="0"/>
              <a:t> </a:t>
            </a:r>
            <a:r>
              <a:rPr lang="en-US" sz="4000" dirty="0" err="1"/>
              <a:t>buanyi</a:t>
            </a:r>
            <a:r>
              <a:rPr lang="en-US" sz="4000" dirty="0"/>
              <a:t> ; </a:t>
            </a:r>
          </a:p>
          <a:p>
            <a:pPr marL="0" indent="0" algn="ctr">
              <a:buNone/>
            </a:pPr>
            <a:r>
              <a:rPr lang="en-US" sz="4000" dirty="0" err="1"/>
              <a:t>Ndombola</a:t>
            </a:r>
            <a:r>
              <a:rPr lang="en-US" sz="4000" dirty="0"/>
              <a:t> mu </a:t>
            </a:r>
            <a:r>
              <a:rPr lang="en-US" sz="4000" dirty="0" err="1"/>
              <a:t>diyi</a:t>
            </a:r>
            <a:r>
              <a:rPr lang="en-US" sz="4000" dirty="0"/>
              <a:t> </a:t>
            </a:r>
            <a:r>
              <a:rPr lang="en-US" sz="4000" dirty="0" err="1"/>
              <a:t>diebe</a:t>
            </a:r>
            <a:r>
              <a:rPr lang="en-US" sz="4000" dirty="0"/>
              <a:t> </a:t>
            </a:r>
            <a:r>
              <a:rPr lang="en-US" sz="4000" dirty="0" err="1"/>
              <a:t>dionso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/>
              <a:t>Bua </a:t>
            </a:r>
            <a:r>
              <a:rPr lang="en-US" sz="4000" dirty="0" err="1"/>
              <a:t>ntshishadi</a:t>
            </a:r>
            <a:r>
              <a:rPr lang="en-US" sz="4000" dirty="0"/>
              <a:t> to !</a:t>
            </a:r>
          </a:p>
        </p:txBody>
      </p:sp>
    </p:spTree>
    <p:extLst>
      <p:ext uri="{BB962C8B-B14F-4D97-AF65-F5344CB8AC3E}">
        <p14:creationId xmlns:p14="http://schemas.microsoft.com/office/powerpoint/2010/main" val="19428296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9A64C-EA0D-4DC2-A8C5-C88EFBF6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DCBA-8B92-4FBD-B325-3AA53CFF9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61457"/>
            <a:ext cx="10131425" cy="39297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(REPEAT)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kuya</a:t>
            </a:r>
            <a:r>
              <a:rPr lang="en-US" sz="4000" dirty="0"/>
              <a:t> </a:t>
            </a:r>
            <a:r>
              <a:rPr lang="en-US" sz="4000" dirty="0" err="1"/>
              <a:t>kulu</a:t>
            </a:r>
            <a:r>
              <a:rPr lang="en-US" sz="4000" dirty="0"/>
              <a:t> </a:t>
            </a:r>
            <a:r>
              <a:rPr lang="en-US" sz="4000" dirty="0" err="1"/>
              <a:t>kua</a:t>
            </a:r>
            <a:r>
              <a:rPr lang="en-US" sz="4000" dirty="0"/>
              <a:t> </a:t>
            </a:r>
            <a:r>
              <a:rPr lang="en-US" sz="4000" dirty="0" err="1"/>
              <a:t>Nzambi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kusabuka</a:t>
            </a:r>
            <a:r>
              <a:rPr lang="en-US" sz="4000" dirty="0"/>
              <a:t> </a:t>
            </a:r>
            <a:r>
              <a:rPr lang="en-US" sz="4000" dirty="0" err="1"/>
              <a:t>Yadena</a:t>
            </a:r>
            <a:r>
              <a:rPr lang="en-US" sz="4000" dirty="0"/>
              <a:t> ; </a:t>
            </a:r>
          </a:p>
          <a:p>
            <a:pPr marL="0" indent="0" algn="ctr">
              <a:buNone/>
            </a:pPr>
            <a:r>
              <a:rPr lang="en-US" sz="4000" dirty="0"/>
              <a:t>Ndi </a:t>
            </a:r>
            <a:r>
              <a:rPr lang="en-US" sz="4000" dirty="0" err="1"/>
              <a:t>musue</a:t>
            </a:r>
            <a:r>
              <a:rPr lang="en-US" sz="4000" dirty="0"/>
              <a:t> </a:t>
            </a:r>
            <a:r>
              <a:rPr lang="en-US" sz="4000" dirty="0" err="1"/>
              <a:t>kubuela</a:t>
            </a:r>
            <a:r>
              <a:rPr lang="en-US" sz="4000" dirty="0"/>
              <a:t> mu </a:t>
            </a:r>
            <a:r>
              <a:rPr lang="en-US" sz="4000" dirty="0" err="1"/>
              <a:t>disanka</a:t>
            </a:r>
            <a:r>
              <a:rPr lang="en-US" sz="4000" dirty="0"/>
              <a:t>, </a:t>
            </a:r>
          </a:p>
          <a:p>
            <a:pPr marL="0" indent="0" algn="ctr">
              <a:buNone/>
            </a:pPr>
            <a:r>
              <a:rPr lang="en-US" sz="4000" dirty="0" err="1"/>
              <a:t>Ntshiena</a:t>
            </a:r>
            <a:r>
              <a:rPr lang="en-US" sz="4000" dirty="0"/>
              <a:t> </a:t>
            </a:r>
            <a:r>
              <a:rPr lang="en-US" sz="4000" dirty="0" err="1"/>
              <a:t>nshala</a:t>
            </a:r>
            <a:r>
              <a:rPr lang="en-US" sz="4000" dirty="0"/>
              <a:t> to ! 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973312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6D5668-1971-40BB-BC7C-94C9B101AAB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FE57094B-4684-420B-AFE0-4E41CA2AF7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70F4A1-FC59-4361-989F-6C79533DA5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Celestial design</Template>
  <TotalTime>5</TotalTime>
  <Words>195</Words>
  <Application>Microsoft Office PowerPoint</Application>
  <PresentationFormat>Widescreen</PresentationFormat>
  <Paragraphs>45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Celestial</vt:lpstr>
      <vt:lpstr>293.NTSHIENA NSHALA TO</vt:lpstr>
      <vt:lpstr>1</vt:lpstr>
      <vt:lpstr>Chorus</vt:lpstr>
      <vt:lpstr>2</vt:lpstr>
      <vt:lpstr>Chorus</vt:lpstr>
      <vt:lpstr>3</vt:lpstr>
      <vt:lpstr>Chorus</vt:lpstr>
      <vt:lpstr>4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293.NTSHIENA NSHALA TO</dc:title>
  <dc:creator>Narcisse mbuyu</dc:creator>
  <cp:lastModifiedBy>Narcisse mbuyu</cp:lastModifiedBy>
  <cp:revision>1</cp:revision>
  <dcterms:created xsi:type="dcterms:W3CDTF">2022-05-15T05:29:02Z</dcterms:created>
  <dcterms:modified xsi:type="dcterms:W3CDTF">2022-05-15T05:34:50Z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