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7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FA6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210D83-68C5-40D1-A063-15A5E17E50E5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9B4E4-7868-428D-ACC0-74059A1B1B2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5922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err="1"/>
              <a:t>ious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9B4E4-7868-428D-ACC0-74059A1B1B2F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3592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err="1"/>
              <a:t>ious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9B4E4-7868-428D-ACC0-74059A1B1B2F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7847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err="1"/>
              <a:t>ious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9B4E4-7868-428D-ACC0-74059A1B1B2F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2443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err="1"/>
              <a:t>ious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9B4E4-7868-428D-ACC0-74059A1B1B2F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84347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err="1"/>
              <a:t>ious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9B4E4-7868-428D-ACC0-74059A1B1B2F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0166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215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947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208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0449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4330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334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171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52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63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304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6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8DD63-6390-49A6-9CB4-1D3DE69573E1}" type="datetimeFigureOut">
              <a:rPr lang="en-ZA" smtClean="0"/>
              <a:t>2024/04/10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EE6BC-97E7-4965-AF17-85C1998923A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8022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86295"/>
            <a:ext cx="9144000" cy="2387600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Come, Elects, Join to Sing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31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786</a:t>
            </a:r>
          </a:p>
        </p:txBody>
      </p:sp>
      <p:sp>
        <p:nvSpPr>
          <p:cNvPr id="3" name="Bevel 2"/>
          <p:cNvSpPr/>
          <p:nvPr/>
        </p:nvSpPr>
        <p:spPr>
          <a:xfrm>
            <a:off x="5497735" y="3754050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58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17600"/>
            <a:ext cx="10515600" cy="54283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Come, Elects, join to sing: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Loud praise to Christ our Groom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all, with heart and voice,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Before His throne rejoice;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Praise is His gracious choice.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9694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32110"/>
            <a:ext cx="10515600" cy="52625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Come, lift your heart on high,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the praises fill the sky;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our Guide and Friend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us He’ll come again;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Love shall never end.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3957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3152"/>
            <a:ext cx="10515600" cy="539376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Rock of Ages cleft for me,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Blood and Water shed for me;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Precious Lamb, Be glorified!</a:t>
            </a: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Loving Lord, You purchased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I’ll ever praise Your Name: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“Alleluia, Amen!”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6995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3152"/>
            <a:ext cx="10515600" cy="5393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Praise yet our Christ again,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Never leaves us alone;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Goodness we’ll adore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the Holy City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Singing forevermore: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“Alleluia, Amen!”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7091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64271"/>
            <a:ext cx="6080760" cy="57904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Ngi-ya-kuthandaza</a:t>
            </a:r>
            <a:r>
              <a:rPr lang="en-US" sz="32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Nga-ma-</a:t>
            </a:r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suku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onke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Alleluia, Amen!</a:t>
            </a:r>
          </a:p>
          <a:p>
            <a:pPr marL="0" indent="0" algn="ctr">
              <a:buNone/>
            </a:pPr>
            <a:endParaRPr lang="en-ZA" sz="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Nkosi, </a:t>
            </a:r>
            <a:r>
              <a:rPr lang="en-US" sz="3200" b="1" dirty="0" err="1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ngibusise</a:t>
            </a:r>
            <a:endParaRPr lang="en-US" sz="3200" b="1" dirty="0">
              <a:solidFill>
                <a:schemeClr val="bg1">
                  <a:lumMod val="95000"/>
                </a:schemeClr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dirty="0" err="1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Ngobusiso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US" sz="3200" b="1" dirty="0" err="1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lwakho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,</a:t>
            </a:r>
            <a:endParaRPr lang="en-US" sz="2000" b="1" dirty="0">
              <a:solidFill>
                <a:schemeClr val="bg1">
                  <a:lumMod val="95000"/>
                </a:schemeClr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dirty="0" err="1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Ngihambise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  <a:effectLst/>
                <a:latin typeface="Cambria" panose="02040503050406030204" pitchFamily="18" charset="0"/>
              </a:rPr>
              <a:t> kahle.  </a:t>
            </a:r>
          </a:p>
          <a:p>
            <a:pPr marL="0" indent="0"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“Alleluia, Amen!”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012715" y="190339"/>
            <a:ext cx="1472650" cy="42657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BEACB0-B451-46EE-A2EF-40923829DF13}"/>
              </a:ext>
            </a:extLst>
          </p:cNvPr>
          <p:cNvSpPr txBox="1"/>
          <p:nvPr/>
        </p:nvSpPr>
        <p:spPr>
          <a:xfrm>
            <a:off x="6807200" y="190340"/>
            <a:ext cx="4748924" cy="61632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lvl="0" algn="ctr"/>
            <a:endParaRPr lang="en-US" sz="3200" b="1" i="1" dirty="0"/>
          </a:p>
          <a:p>
            <a:pPr lvl="0" algn="ctr"/>
            <a:r>
              <a:rPr lang="en-US" sz="4000" b="1" i="1" dirty="0"/>
              <a:t>I pray Thee </a:t>
            </a:r>
          </a:p>
          <a:p>
            <a:pPr lvl="0" algn="ctr"/>
            <a:r>
              <a:rPr lang="en-US" sz="4000" b="1" i="1" dirty="0"/>
              <a:t> everyday, Lord: </a:t>
            </a:r>
          </a:p>
          <a:p>
            <a:pPr lvl="0" algn="ctr"/>
            <a:endParaRPr lang="en-US" sz="2400" b="1" i="1" dirty="0"/>
          </a:p>
          <a:p>
            <a:pPr lvl="0" algn="ctr"/>
            <a:r>
              <a:rPr lang="en-US" sz="4000" b="1" i="1" dirty="0"/>
              <a:t>Fill me</a:t>
            </a:r>
            <a:r>
              <a:rPr lang="en-ZA" sz="4000" b="1" i="1" dirty="0"/>
              <a:t> w</a:t>
            </a:r>
            <a:r>
              <a:rPr lang="en-US" sz="4000" b="1" i="1" dirty="0" err="1"/>
              <a:t>ith</a:t>
            </a:r>
            <a:r>
              <a:rPr lang="en-US" sz="4000" b="1" i="1" dirty="0"/>
              <a:t> </a:t>
            </a:r>
          </a:p>
          <a:p>
            <a:pPr lvl="0" algn="ctr"/>
            <a:r>
              <a:rPr lang="en-US" sz="4000" b="1" i="1" dirty="0"/>
              <a:t>Your blessings,</a:t>
            </a:r>
          </a:p>
          <a:p>
            <a:pPr lvl="0" algn="ctr"/>
            <a:endParaRPr lang="en-US" sz="2400" b="1" i="1" dirty="0"/>
          </a:p>
          <a:p>
            <a:pPr lvl="0" algn="ctr"/>
            <a:r>
              <a:rPr lang="en-US" sz="4000" b="1" i="1" dirty="0"/>
              <a:t>That I may walk obediently  </a:t>
            </a:r>
          </a:p>
          <a:p>
            <a:pPr lvl="0" algn="ctr"/>
            <a:r>
              <a:rPr lang="en-US" sz="4000" b="1" i="1" dirty="0"/>
              <a:t>in Your ways.</a:t>
            </a:r>
          </a:p>
          <a:p>
            <a:pPr lvl="0" algn="ctr"/>
            <a:endParaRPr lang="en-US" sz="2000" b="1" i="1" dirty="0"/>
          </a:p>
          <a:p>
            <a:pPr lvl="0" algn="ctr"/>
            <a:r>
              <a:rPr lang="en-US" sz="1000" b="1" i="1" dirty="0"/>
              <a:t>  </a:t>
            </a:r>
            <a:endParaRPr lang="en-US" sz="4000" b="1" i="1" dirty="0"/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F88CF02-2790-CAAA-1CBB-B36E7DF871A9}"/>
              </a:ext>
            </a:extLst>
          </p:cNvPr>
          <p:cNvSpPr/>
          <p:nvPr/>
        </p:nvSpPr>
        <p:spPr>
          <a:xfrm>
            <a:off x="3558413" y="6115136"/>
            <a:ext cx="645414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0553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248</Words>
  <Application>Microsoft Office PowerPoint</Application>
  <PresentationFormat>Widescreen</PresentationFormat>
  <Paragraphs>73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Come, Elects, Join to Sing  786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 Christians join to sing</dc:title>
  <dc:creator>P.UKELO</dc:creator>
  <cp:lastModifiedBy>Ukelo Alimange</cp:lastModifiedBy>
  <cp:revision>38</cp:revision>
  <dcterms:created xsi:type="dcterms:W3CDTF">2020-12-08T04:06:29Z</dcterms:created>
  <dcterms:modified xsi:type="dcterms:W3CDTF">2024-04-09T23:13:56Z</dcterms:modified>
</cp:coreProperties>
</file>