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12"/>
  </p:notesMasterIdLst>
  <p:sldIdLst>
    <p:sldId id="258" r:id="rId5"/>
    <p:sldId id="259" r:id="rId6"/>
    <p:sldId id="275" r:id="rId7"/>
    <p:sldId id="280" r:id="rId8"/>
    <p:sldId id="277" r:id="rId9"/>
    <p:sldId id="281" r:id="rId10"/>
    <p:sldId id="279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946" y="2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C95079-61A0-4240-96D5-05F9FEF9EB1C}" type="datetimeFigureOut">
              <a:rPr lang="en-US" smtClean="0"/>
              <a:pPr/>
              <a:t>11/16/2024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48CBD6-2F6C-4F77-9CB0-9CB1BB523D65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029350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48CBD6-2F6C-4F77-9CB0-9CB1BB523D65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48CBD6-2F6C-4F77-9CB0-9CB1BB523D65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48CBD6-2F6C-4F77-9CB0-9CB1BB523D65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48CBD6-2F6C-4F77-9CB0-9CB1BB523D65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48CBD6-2F6C-4F77-9CB0-9CB1BB523D65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48CBD6-2F6C-4F77-9CB0-9CB1BB523D65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48CBD6-2F6C-4F77-9CB0-9CB1BB523D65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6B5CC-431A-1ED5-9DA7-D47FE72CE2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0B2CBE-F469-29C5-CFA4-E6281C4C70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7927D2-C05B-C713-AE99-C6C040453F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AE1138-83BB-311C-92FE-49D3E8A8EF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F4C8F0-6D63-7F2D-F9DD-7AE21CEB8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31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E780D-B2DF-FAF5-1626-B42A0FA3C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D3A0B6-75C0-0EAF-E1DE-DA38E8B675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B74F06-9631-3703-9952-B56DF9020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F6AC8D-158A-99B0-12AC-C271C1B83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3C468D-F94A-2CA1-03BC-47D5233490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643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D3A56-EEF9-DCBD-718E-1D93A066CA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E3B3FE-AD68-8EBE-4661-1DF78C5C54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F007A1-04A1-095B-C40D-55EDC8A3B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B110AC-F991-5322-2EBA-93BED29346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BF85DD-1C2A-90FF-876D-F475694BCD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9826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A93CC1-8805-3119-92CE-3D1C826A5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C19E15-32B0-AFCC-5247-86565FF242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3B492F-7BE4-3DF2-EC72-06013148D8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FA6052-DCF7-4D12-F7C6-998D7F2E78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5095AC-F8BA-9826-E4B9-0145DA8A5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4AFB17-F4B9-7C05-C198-A2EA97B6E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66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A2FA20-902B-9F78-BD76-9B1BDC770F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06E79C-3EFA-290F-1274-8CF91F2730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D1F347-6678-8CCB-7E66-5CDBC42944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E2D82C-E593-CD2D-78D7-4CED1A4C77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0921D0F-7FAB-CBA6-3F0B-1B62DB44A5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B411EC-7EFB-AB4A-B33A-3A55E1F7EB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C877F0-FBBC-4C1A-A934-CFE10CF56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16A27BD-36F5-F2C3-B74D-90C3BF6C5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2882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755C9D-DD3F-1FDB-199D-481F7CAFDF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8CDF48B-2F34-BFC8-0E21-86EB96C7F8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35C7A4-8F1F-E4C6-B190-E413678F2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34263D-EFAB-3ECD-0C91-93C5D8F42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8824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CD7AB5-23BB-DE9F-E67E-5281189197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40D74B-580A-FF03-408D-6768E192BA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94AB21-081F-74A6-2FEF-618394ED6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140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0942F4-9FE4-2AB1-9DDE-2AF480F3AD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135386-D080-B1E9-88CB-1C1C40C1A1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F13EC9-FA19-A55C-1231-2B022480D5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024324-17F5-7FDC-18DA-82F859727F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065FE1-FD6E-4328-60BB-6D330FB59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DC4373-4D2E-623E-CC9E-3335729E7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42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CD2243-C288-4A24-7284-3010D6C35A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7439185-2CDE-2FBC-8576-BED8872775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38BDA3-7F71-3C6E-F7D1-663CD0CEA6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9D7898-6DDE-ABCF-560C-54E1F4DF9B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284DC0-8F34-61A0-5124-497FACDA82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145A07-1FF1-C48E-C9AF-BD446257CA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472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E08E3A-DD9B-800B-C6AF-74E54068CD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CC20B1-6ECC-C589-38AB-72C200BC36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4B08A9-E5B3-5FF7-D9FC-3DDB3D447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4612E7-FAA2-E168-CBEA-F1E0E4C91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994E97-16F6-B86B-4DBC-69EAAB95E1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522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633D397-3A94-9F57-5C8E-419A9B43E6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9F1590-80D2-87E3-655B-72452F2362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02C457-1C38-34E1-6656-28F427FC19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3234A1-D0EF-85D4-37D9-7D266A185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F63A52-C13E-53C9-89E6-601E33206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794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ECCC7BA-791D-0879-7BF2-907582F049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F271E7-9660-C54E-78FF-54318CA3FE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7EAAA8-3CB9-7361-E71A-5FF826AE66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F07622-5F16-1882-5AF5-273EB20A3E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F570F4-8205-C351-B3A7-DF4F0B67F9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625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evel 3"/>
          <p:cNvSpPr/>
          <p:nvPr/>
        </p:nvSpPr>
        <p:spPr>
          <a:xfrm>
            <a:off x="4304095" y="3995238"/>
            <a:ext cx="688207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C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6700" y="1624786"/>
            <a:ext cx="861060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9600" b="1" dirty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Come  and  Dine</a:t>
            </a:r>
          </a:p>
          <a:p>
            <a:pPr algn="ctr">
              <a:buNone/>
            </a:pPr>
            <a:r>
              <a:rPr lang="en-ZA" sz="4000" b="1" dirty="0">
                <a:ln w="5080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129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3855" y="762000"/>
            <a:ext cx="9143999" cy="57912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Jesus has a table spread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Where the saints of God are fed,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He invites His chosen people,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“Come and dine;”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With His manna He doth feed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And supplies our every need;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O, ‘tis sweet to sup with Jesus all the time!</a:t>
            </a:r>
          </a:p>
          <a:p>
            <a:pPr algn="ctr">
              <a:buNone/>
            </a:pPr>
            <a:endParaRPr lang="en-GB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962400" y="304800"/>
            <a:ext cx="1295400" cy="381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3600" b="1" i="0" u="none" strike="noStrike" kern="1200" cap="none" spc="0" normalizeH="0" baseline="0" noProof="0" dirty="0">
                <a:ln w="6350"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haroni" panose="02010803020104030203" pitchFamily="2" charset="-79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457200"/>
            <a:ext cx="9143999" cy="59436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0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“Come and dine,” The Master calleth,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“Come and dine;”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You may feast at Jesus’ table all the time;   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He who fed the multitude,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   Turned the water into wine,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To the hungry </a:t>
            </a:r>
            <a:r>
              <a:rPr lang="en-ZA" sz="40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calleth</a:t>
            </a: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now,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“Come and dine.”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000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000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000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924300" y="266700"/>
            <a:ext cx="1295400" cy="381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1600" b="1" i="0" u="none" strike="noStrike" kern="1200" cap="none" spc="0" normalizeH="0" baseline="0" noProof="0" dirty="0">
                <a:ln w="6350">
                  <a:noFill/>
                </a:ln>
                <a:solidFill>
                  <a:srgbClr val="FF0000"/>
                </a:solidFill>
                <a:effectLst>
                  <a:glow rad="101600">
                    <a:schemeClr val="tx1">
                      <a:alpha val="40000"/>
                    </a:schemeClr>
                  </a:glow>
                </a:effectLst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haroni" panose="02010803020104030203" pitchFamily="2" charset="-79"/>
              </a:rPr>
              <a:t>C H O R U S</a:t>
            </a:r>
          </a:p>
        </p:txBody>
      </p:sp>
    </p:spTree>
    <p:extLst>
      <p:ext uri="{BB962C8B-B14F-4D97-AF65-F5344CB8AC3E}">
        <p14:creationId xmlns:p14="http://schemas.microsoft.com/office/powerpoint/2010/main" val="218007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3855" y="685800"/>
            <a:ext cx="9143999" cy="56388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The disciples came to land,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Thus obeying Christ’s command,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    For the Master called to them,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“Come and dine”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There they found their hearts’ desire,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Bread and fish upon the fire;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  Thus He satisfies the hungry every time.</a:t>
            </a:r>
          </a:p>
          <a:p>
            <a:pPr algn="ctr">
              <a:buNone/>
            </a:pPr>
            <a:endParaRPr lang="en-GB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038600" y="228600"/>
            <a:ext cx="1295400" cy="381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ZA" sz="3600" b="1" dirty="0">
                <a:ln w="6350">
                  <a:noFill/>
                </a:ln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haroni" panose="02010803020104030203" pitchFamily="2" charset="-79"/>
              </a:rPr>
              <a:t>2</a:t>
            </a:r>
            <a:endParaRPr kumimoji="0" lang="en-ZA" sz="3600" b="1" i="0" u="none" strike="noStrike" kern="1200" cap="none" spc="0" normalizeH="0" baseline="0" noProof="0" dirty="0">
              <a:ln w="6350">
                <a:noFill/>
              </a:ln>
              <a:solidFill>
                <a:srgbClr val="FF0000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41022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85800"/>
            <a:ext cx="9143999" cy="56388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000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</a:rPr>
              <a:t> </a:t>
            </a: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“Come and dine,” The Master </a:t>
            </a:r>
            <a:r>
              <a:rPr lang="en-ZA" sz="40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calleth</a:t>
            </a: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,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“Come and dine;”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You may feast at Jesus’ table all the time;   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He who fed the multitude,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   Turned the water into wine,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To the hungry </a:t>
            </a:r>
            <a:r>
              <a:rPr lang="en-ZA" sz="40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calleth</a:t>
            </a: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now,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“Come and dine.”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000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000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000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924299" y="495300"/>
            <a:ext cx="1295400" cy="381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1600" b="1" i="0" u="none" strike="noStrike" kern="1200" normalizeH="0" baseline="0" noProof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haroni" panose="02010803020104030203" pitchFamily="2" charset="-79"/>
              </a:rPr>
              <a:t>C H O R U S</a:t>
            </a:r>
          </a:p>
        </p:txBody>
      </p:sp>
    </p:spTree>
    <p:extLst>
      <p:ext uri="{BB962C8B-B14F-4D97-AF65-F5344CB8AC3E}">
        <p14:creationId xmlns:p14="http://schemas.microsoft.com/office/powerpoint/2010/main" val="3870829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3855" y="914400"/>
            <a:ext cx="9143999" cy="56388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Soon the Lamb will take His bride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To be ever at His side,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  All the host of heaven will assembled be;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O, ‘twill be a glorious sight,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All the saints in spotless white;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And with Jesus they will feast eternally.</a:t>
            </a:r>
          </a:p>
          <a:p>
            <a:pPr algn="ctr">
              <a:buNone/>
            </a:pPr>
            <a:endParaRPr lang="en-GB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910444" y="472440"/>
            <a:ext cx="1295400" cy="381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ZA" sz="3600" b="1" dirty="0">
                <a:ln w="6350">
                  <a:noFill/>
                </a:ln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Aharoni" panose="02010803020104030203" pitchFamily="2" charset="-79"/>
              </a:rPr>
              <a:t>3</a:t>
            </a:r>
            <a:endParaRPr kumimoji="0" lang="en-ZA" sz="3600" b="1" i="0" u="none" strike="noStrike" kern="1200" cap="none" spc="0" normalizeH="0" baseline="0" noProof="0" dirty="0">
              <a:ln w="6350">
                <a:noFill/>
              </a:ln>
              <a:solidFill>
                <a:srgbClr val="FF0000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41022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85800"/>
            <a:ext cx="9144000" cy="579120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“Come and dine,” The Master calleth,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“Come and dine;”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You may feast at Jesus’ table all the time;   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He who fed the multitude,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      Turned the water into wine,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To the hungry </a:t>
            </a:r>
            <a:r>
              <a:rPr lang="en-ZA" sz="4000" b="1" i="1" dirty="0" err="1">
                <a:solidFill>
                  <a:schemeClr val="tx1"/>
                </a:solidFill>
                <a:latin typeface="Cambria" panose="02040503050406030204" pitchFamily="18" charset="0"/>
              </a:rPr>
              <a:t>calleth</a:t>
            </a: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now,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 “Come and dine.”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000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000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000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10000" y="228600"/>
            <a:ext cx="1295400" cy="381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1600" b="1" i="0" u="none" strike="noStrike" kern="1200" cap="none" spc="0" normalizeH="0" baseline="0" noProof="0" dirty="0">
                <a:ln w="6350">
                  <a:noFill/>
                </a:ln>
                <a:solidFill>
                  <a:srgbClr val="FF0000"/>
                </a:solidFill>
                <a:effectLst>
                  <a:glow rad="101600">
                    <a:schemeClr val="tx1">
                      <a:alpha val="40000"/>
                    </a:schemeClr>
                  </a:glow>
                </a:effectLst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haroni" panose="02010803020104030203" pitchFamily="2" charset="-79"/>
              </a:rPr>
              <a:t>C H O R U S</a:t>
            </a: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383045" y="6350197"/>
            <a:ext cx="685800" cy="12680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4041691" y="5778419"/>
            <a:ext cx="13685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GB" b="1" i="1" dirty="0">
                <a:solidFill>
                  <a:srgbClr val="FF0000"/>
                </a:solidFill>
              </a:rPr>
              <a:t>(repeat)</a:t>
            </a:r>
          </a:p>
        </p:txBody>
      </p:sp>
    </p:spTree>
    <p:extLst>
      <p:ext uri="{BB962C8B-B14F-4D97-AF65-F5344CB8AC3E}">
        <p14:creationId xmlns:p14="http://schemas.microsoft.com/office/powerpoint/2010/main" val="3755930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4" ma:contentTypeDescription="Create a new document." ma:contentTypeScope="" ma:versionID="84c1224abd55d41ac6c4b9d5eee71f40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8e681ccb41e84a6016f6e31346663b48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962605E8-F5D8-438C-AD59-5A534F2E1A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2FB3A96-B0E0-4945-A710-5BF5585FF1B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7BCB806-9346-4003-B133-A37A3BB70541}">
  <ds:schemaRefs>
    <ds:schemaRef ds:uri="http://schemas.microsoft.com/office/2006/documentManagement/types"/>
    <ds:schemaRef ds:uri="http://schemas.microsoft.com/office/2006/metadata/properties"/>
    <ds:schemaRef ds:uri="e1b72f72-a6ce-48fe-a382-9236e8dc1f6b"/>
    <ds:schemaRef ds:uri="b3fec16b-ebc2-4fa6-9dd6-49e1f08d656d"/>
    <ds:schemaRef ds:uri="http://purl.org/dc/terms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1152</TotalTime>
  <Words>332</Words>
  <Application>Microsoft Office PowerPoint</Application>
  <PresentationFormat>On-screen Show (4:3)</PresentationFormat>
  <Paragraphs>87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Aptos</vt:lpstr>
      <vt:lpstr>Aptos Display</vt:lpstr>
      <vt:lpstr>Arial</vt:lpstr>
      <vt:lpstr>Calibri</vt:lpstr>
      <vt:lpstr>Cambria</vt:lpstr>
      <vt:lpstr>Edwardian Script ITC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LUBO</cp:lastModifiedBy>
  <cp:revision>27</cp:revision>
  <dcterms:created xsi:type="dcterms:W3CDTF">2006-08-16T00:00:00Z</dcterms:created>
  <dcterms:modified xsi:type="dcterms:W3CDTF">2024-11-16T19:12:54Z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