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6" r:id="rId2"/>
    <p:sldId id="284" r:id="rId3"/>
    <p:sldId id="298" r:id="rId4"/>
    <p:sldId id="303" r:id="rId5"/>
    <p:sldId id="301" r:id="rId6"/>
    <p:sldId id="293" r:id="rId7"/>
    <p:sldId id="296" r:id="rId8"/>
    <p:sldId id="300" r:id="rId9"/>
    <p:sldId id="302" r:id="rId10"/>
    <p:sldId id="304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127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3095E2-CC01-493E-8FF2-D24C54CA339C}" type="datetimeFigureOut">
              <a:rPr lang="en-ZA" smtClean="0"/>
              <a:t>10 Jan 2019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430885-1EBE-4E45-B595-C375F025224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871450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8E6C89-B1C7-4771-88D5-FA44832A6E35}" type="slidenum">
              <a:rPr lang="en-ZA" smtClean="0"/>
              <a:pPr/>
              <a:t>10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0351082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split orient="vert"/>
  </p:transition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657600"/>
            <a:ext cx="6400800" cy="762000"/>
          </a:xfrm>
        </p:spPr>
        <p:txBody>
          <a:bodyPr>
            <a:normAutofit/>
          </a:bodyPr>
          <a:lstStyle/>
          <a:p>
            <a:r>
              <a:rPr lang="en-ZA" sz="40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691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295400"/>
            <a:ext cx="9144000" cy="1470025"/>
          </a:xfrm>
        </p:spPr>
        <p:txBody>
          <a:bodyPr/>
          <a:lstStyle/>
          <a:p>
            <a:r>
              <a:rPr lang="en-ZA" sz="44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Come and go with me</a:t>
            </a:r>
            <a:endParaRPr lang="en-ZA" sz="44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3740730" y="4750308"/>
            <a:ext cx="1371600" cy="583692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ZA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</a:rPr>
              <a:t>X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048000"/>
            <a:ext cx="9144000" cy="0"/>
          </a:xfrm>
          <a:prstGeom prst="line">
            <a:avLst/>
          </a:prstGeom>
          <a:ln w="57150">
            <a:solidFill>
              <a:srgbClr val="FF0000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0" y="1676400"/>
            <a:ext cx="9144000" cy="0"/>
          </a:xfrm>
          <a:prstGeom prst="line">
            <a:avLst/>
          </a:prstGeom>
          <a:ln w="57150">
            <a:solidFill>
              <a:srgbClr val="FF0000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57394797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0" y="1066800"/>
            <a:ext cx="9144000" cy="5029200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400" b="1" dirty="0" smtClean="0">
                <a:latin typeface="Cambria" panose="02040503050406030204" pitchFamily="18" charset="0"/>
              </a:rPr>
              <a:t>COME AND GO WITH ME </a:t>
            </a:r>
          </a:p>
          <a:p>
            <a:pPr marL="0" indent="0" algn="ctr">
              <a:buNone/>
            </a:pPr>
            <a:r>
              <a:rPr lang="en-ZA" sz="3400" b="1" dirty="0" smtClean="0">
                <a:latin typeface="Cambria" panose="02040503050406030204" pitchFamily="18" charset="0"/>
              </a:rPr>
              <a:t>To my Father’s </a:t>
            </a:r>
            <a:r>
              <a:rPr lang="en-ZA" sz="3400" b="1" dirty="0">
                <a:latin typeface="Cambria" panose="02040503050406030204" pitchFamily="18" charset="0"/>
              </a:rPr>
              <a:t>H</a:t>
            </a:r>
            <a:r>
              <a:rPr lang="en-ZA" sz="3400" b="1" dirty="0" smtClean="0">
                <a:latin typeface="Cambria" panose="02040503050406030204" pitchFamily="18" charset="0"/>
              </a:rPr>
              <a:t>ouse</a:t>
            </a: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dirty="0">
                <a:latin typeface="Cambria" panose="02040503050406030204" pitchFamily="18" charset="0"/>
              </a:rPr>
              <a:t>To my Father’s H</a:t>
            </a:r>
            <a:r>
              <a:rPr lang="en-ZA" sz="3400" b="1" dirty="0" smtClean="0">
                <a:latin typeface="Cambria" panose="02040503050406030204" pitchFamily="18" charset="0"/>
              </a:rPr>
              <a:t>ouse, to </a:t>
            </a:r>
            <a:r>
              <a:rPr lang="en-ZA" sz="3400" b="1" dirty="0">
                <a:latin typeface="Cambria" panose="02040503050406030204" pitchFamily="18" charset="0"/>
              </a:rPr>
              <a:t>my Father’s H</a:t>
            </a:r>
            <a:r>
              <a:rPr lang="en-ZA" sz="3400" b="1" dirty="0" smtClean="0">
                <a:latin typeface="Cambria" panose="02040503050406030204" pitchFamily="18" charset="0"/>
              </a:rPr>
              <a:t>ouse</a:t>
            </a:r>
          </a:p>
          <a:p>
            <a:pPr marL="0" indent="0" algn="ctr">
              <a:buNone/>
            </a:pPr>
            <a:endParaRPr lang="en-ZA" sz="2000" b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dirty="0" smtClean="0">
                <a:latin typeface="Cambria" panose="02040503050406030204" pitchFamily="18" charset="0"/>
              </a:rPr>
              <a:t>Come </a:t>
            </a:r>
            <a:r>
              <a:rPr lang="en-ZA" sz="3400" b="1" dirty="0">
                <a:latin typeface="Cambria" panose="02040503050406030204" pitchFamily="18" charset="0"/>
              </a:rPr>
              <a:t>and go with </a:t>
            </a:r>
            <a:r>
              <a:rPr lang="en-ZA" sz="3400" b="1" dirty="0" smtClean="0">
                <a:latin typeface="Cambria" panose="02040503050406030204" pitchFamily="18" charset="0"/>
              </a:rPr>
              <a:t>me </a:t>
            </a:r>
          </a:p>
          <a:p>
            <a:pPr marL="0" indent="0" algn="ctr">
              <a:buNone/>
            </a:pPr>
            <a:r>
              <a:rPr lang="en-ZA" sz="3400" b="1" dirty="0">
                <a:latin typeface="Cambria" panose="02040503050406030204" pitchFamily="18" charset="0"/>
              </a:rPr>
              <a:t>T</a:t>
            </a:r>
            <a:r>
              <a:rPr lang="en-ZA" sz="3400" b="1" dirty="0" smtClean="0">
                <a:latin typeface="Cambria" panose="02040503050406030204" pitchFamily="18" charset="0"/>
              </a:rPr>
              <a:t>o my Father’s House</a:t>
            </a:r>
          </a:p>
          <a:p>
            <a:pPr marL="0" indent="0" algn="ctr">
              <a:buNone/>
            </a:pPr>
            <a:r>
              <a:rPr lang="en-ZA" sz="3400" b="1" dirty="0" smtClean="0">
                <a:latin typeface="Cambria" panose="02040503050406030204" pitchFamily="18" charset="0"/>
              </a:rPr>
              <a:t>THERE IS JOY, </a:t>
            </a:r>
            <a:r>
              <a:rPr lang="en-ZA" sz="3400" b="1" dirty="0">
                <a:latin typeface="Cambria" panose="02040503050406030204" pitchFamily="18" charset="0"/>
              </a:rPr>
              <a:t>JOY, JOY !</a:t>
            </a:r>
          </a:p>
          <a:p>
            <a:pPr marL="0" indent="0" algn="ctr">
              <a:buNone/>
            </a:pPr>
            <a:r>
              <a:rPr lang="en-ZA" sz="3400" b="1" dirty="0" smtClean="0">
                <a:latin typeface="Cambria" panose="02040503050406030204" pitchFamily="18" charset="0"/>
              </a:rPr>
              <a:t> </a:t>
            </a:r>
            <a:r>
              <a:rPr lang="en-ZA" sz="3400" b="1" dirty="0" smtClean="0">
                <a:solidFill>
                  <a:srgbClr val="FF0000"/>
                </a:solidFill>
                <a:latin typeface="Cambria" panose="02040503050406030204" pitchFamily="18" charset="0"/>
              </a:rPr>
              <a:t>   </a:t>
            </a:r>
            <a:r>
              <a:rPr lang="en-ZA" sz="3400" dirty="0" smtClean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endParaRPr lang="en-ZA" sz="3400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dirty="0" smtClean="0">
                <a:latin typeface="Cambria" panose="02040503050406030204" pitchFamily="18" charset="0"/>
              </a:rPr>
              <a:t>    </a:t>
            </a: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 w="57150">
            <a:solidFill>
              <a:srgbClr val="FF0000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0" y="6019800"/>
            <a:ext cx="9144000" cy="0"/>
          </a:xfrm>
          <a:prstGeom prst="line">
            <a:avLst/>
          </a:prstGeom>
          <a:ln w="57150">
            <a:solidFill>
              <a:srgbClr val="FF0000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iamond 3"/>
          <p:cNvSpPr/>
          <p:nvPr/>
        </p:nvSpPr>
        <p:spPr>
          <a:xfrm>
            <a:off x="3963467" y="462310"/>
            <a:ext cx="1217066" cy="426575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1</a:t>
            </a: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3771810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0" y="914400"/>
            <a:ext cx="9144000" cy="5029200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800" b="1" dirty="0" smtClean="0">
                <a:latin typeface="Cambria" panose="02040503050406030204" pitchFamily="18" charset="0"/>
              </a:rPr>
              <a:t>J</a:t>
            </a:r>
            <a:r>
              <a:rPr lang="en-ZA" sz="3400" b="1" dirty="0" smtClean="0">
                <a:latin typeface="Cambria" panose="02040503050406030204" pitchFamily="18" charset="0"/>
              </a:rPr>
              <a:t>ESUS IS THE </a:t>
            </a:r>
            <a:r>
              <a:rPr lang="en-ZA" sz="4800" b="1" dirty="0" smtClean="0">
                <a:latin typeface="Cambria" panose="02040503050406030204" pitchFamily="18" charset="0"/>
              </a:rPr>
              <a:t>W</a:t>
            </a:r>
            <a:r>
              <a:rPr lang="en-ZA" sz="3400" b="1" dirty="0" smtClean="0">
                <a:latin typeface="Cambria" panose="02040503050406030204" pitchFamily="18" charset="0"/>
              </a:rPr>
              <a:t>AY </a:t>
            </a:r>
          </a:p>
          <a:p>
            <a:pPr marL="0" indent="0" algn="ctr">
              <a:buNone/>
            </a:pPr>
            <a:r>
              <a:rPr lang="en-ZA" sz="3400" b="1" dirty="0" smtClean="0">
                <a:latin typeface="Cambria" panose="02040503050406030204" pitchFamily="18" charset="0"/>
              </a:rPr>
              <a:t>To </a:t>
            </a:r>
            <a:r>
              <a:rPr lang="en-ZA" sz="3400" b="1" dirty="0">
                <a:latin typeface="Cambria" panose="02040503050406030204" pitchFamily="18" charset="0"/>
              </a:rPr>
              <a:t>my </a:t>
            </a:r>
            <a:r>
              <a:rPr lang="en-ZA" sz="3400" b="1" dirty="0" smtClean="0">
                <a:latin typeface="Cambria" panose="02040503050406030204" pitchFamily="18" charset="0"/>
              </a:rPr>
              <a:t>Father’s </a:t>
            </a:r>
            <a:r>
              <a:rPr lang="en-ZA" sz="3400" b="1" dirty="0">
                <a:latin typeface="Cambria" panose="02040503050406030204" pitchFamily="18" charset="0"/>
              </a:rPr>
              <a:t>H</a:t>
            </a:r>
            <a:r>
              <a:rPr lang="en-ZA" sz="3400" b="1" dirty="0" smtClean="0">
                <a:latin typeface="Cambria" panose="02040503050406030204" pitchFamily="18" charset="0"/>
              </a:rPr>
              <a:t>ouse</a:t>
            </a: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dirty="0">
                <a:latin typeface="Cambria" panose="02040503050406030204" pitchFamily="18" charset="0"/>
              </a:rPr>
              <a:t>To my Father’s H</a:t>
            </a:r>
            <a:r>
              <a:rPr lang="en-ZA" sz="3400" b="1" dirty="0" smtClean="0">
                <a:latin typeface="Cambria" panose="02040503050406030204" pitchFamily="18" charset="0"/>
              </a:rPr>
              <a:t>ouse, to </a:t>
            </a:r>
            <a:r>
              <a:rPr lang="en-ZA" sz="3400" b="1" dirty="0">
                <a:latin typeface="Cambria" panose="02040503050406030204" pitchFamily="18" charset="0"/>
              </a:rPr>
              <a:t>my Father’s H</a:t>
            </a:r>
            <a:r>
              <a:rPr lang="en-ZA" sz="3400" b="1" dirty="0" smtClean="0">
                <a:latin typeface="Cambria" panose="02040503050406030204" pitchFamily="18" charset="0"/>
              </a:rPr>
              <a:t>ouse</a:t>
            </a:r>
          </a:p>
          <a:p>
            <a:pPr marL="0" indent="0" algn="ctr">
              <a:buNone/>
            </a:pPr>
            <a:endParaRPr lang="en-ZA" sz="2000" b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dirty="0">
                <a:latin typeface="Cambria" panose="02040503050406030204" pitchFamily="18" charset="0"/>
              </a:rPr>
              <a:t>Jesus is the </a:t>
            </a:r>
            <a:r>
              <a:rPr lang="en-ZA" sz="3400" b="1" dirty="0" smtClean="0">
                <a:latin typeface="Cambria" panose="02040503050406030204" pitchFamily="18" charset="0"/>
              </a:rPr>
              <a:t>Way </a:t>
            </a:r>
          </a:p>
          <a:p>
            <a:pPr marL="0" indent="0" algn="ctr">
              <a:buNone/>
            </a:pPr>
            <a:r>
              <a:rPr lang="en-ZA" sz="3400" b="1" dirty="0" smtClean="0">
                <a:latin typeface="Cambria" panose="02040503050406030204" pitchFamily="18" charset="0"/>
              </a:rPr>
              <a:t>To my Father’s House</a:t>
            </a:r>
          </a:p>
          <a:p>
            <a:pPr marL="0" indent="0" algn="ctr">
              <a:buNone/>
            </a:pPr>
            <a:r>
              <a:rPr lang="en-ZA" sz="3400" b="1" dirty="0" smtClean="0">
                <a:latin typeface="Cambria" panose="02040503050406030204" pitchFamily="18" charset="0"/>
              </a:rPr>
              <a:t>THERE IS JOY, </a:t>
            </a:r>
            <a:r>
              <a:rPr lang="en-ZA" sz="3400" b="1" dirty="0">
                <a:latin typeface="Cambria" panose="02040503050406030204" pitchFamily="18" charset="0"/>
              </a:rPr>
              <a:t>JOY, JOY !</a:t>
            </a:r>
          </a:p>
          <a:p>
            <a:pPr marL="0" indent="0" algn="ctr">
              <a:buNone/>
            </a:pPr>
            <a:r>
              <a:rPr lang="en-ZA" sz="3400" b="1" dirty="0" smtClean="0">
                <a:latin typeface="Cambria" panose="02040503050406030204" pitchFamily="18" charset="0"/>
              </a:rPr>
              <a:t> </a:t>
            </a:r>
            <a:r>
              <a:rPr lang="en-ZA" sz="3400" b="1" dirty="0" smtClean="0">
                <a:solidFill>
                  <a:srgbClr val="FF0000"/>
                </a:solidFill>
                <a:latin typeface="Cambria" panose="02040503050406030204" pitchFamily="18" charset="0"/>
              </a:rPr>
              <a:t>   </a:t>
            </a:r>
            <a:r>
              <a:rPr lang="en-ZA" sz="3400" dirty="0" smtClean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endParaRPr lang="en-ZA" sz="3400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dirty="0" smtClean="0">
                <a:latin typeface="Cambria" panose="02040503050406030204" pitchFamily="18" charset="0"/>
              </a:rPr>
              <a:t>    </a:t>
            </a: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 w="57150">
            <a:solidFill>
              <a:srgbClr val="FF0000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0" y="6019800"/>
            <a:ext cx="9144000" cy="0"/>
          </a:xfrm>
          <a:prstGeom prst="line">
            <a:avLst/>
          </a:prstGeom>
          <a:ln w="57150">
            <a:solidFill>
              <a:srgbClr val="FF0000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iamond 3"/>
          <p:cNvSpPr/>
          <p:nvPr/>
        </p:nvSpPr>
        <p:spPr>
          <a:xfrm>
            <a:off x="3963467" y="462310"/>
            <a:ext cx="1217066" cy="426575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684203178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0" y="914400"/>
            <a:ext cx="9144000" cy="5029200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800" b="1" dirty="0" smtClean="0">
                <a:latin typeface="Cambria" panose="02040503050406030204" pitchFamily="18" charset="0"/>
              </a:rPr>
              <a:t>J</a:t>
            </a:r>
            <a:r>
              <a:rPr lang="en-ZA" sz="3400" b="1" dirty="0" smtClean="0">
                <a:latin typeface="Cambria" panose="02040503050406030204" pitchFamily="18" charset="0"/>
              </a:rPr>
              <a:t>ESUS IS THE </a:t>
            </a:r>
            <a:r>
              <a:rPr lang="en-ZA" sz="4800" b="1" dirty="0" smtClean="0">
                <a:latin typeface="Cambria" panose="02040503050406030204" pitchFamily="18" charset="0"/>
              </a:rPr>
              <a:t>L</a:t>
            </a:r>
            <a:r>
              <a:rPr lang="en-ZA" sz="3400" b="1" dirty="0" smtClean="0">
                <a:latin typeface="Cambria" panose="02040503050406030204" pitchFamily="18" charset="0"/>
              </a:rPr>
              <a:t>ight </a:t>
            </a:r>
          </a:p>
          <a:p>
            <a:pPr marL="0" indent="0" algn="ctr">
              <a:buNone/>
            </a:pPr>
            <a:r>
              <a:rPr lang="en-ZA" sz="3400" b="1" dirty="0" smtClean="0">
                <a:latin typeface="Cambria" panose="02040503050406030204" pitchFamily="18" charset="0"/>
              </a:rPr>
              <a:t>In </a:t>
            </a:r>
            <a:r>
              <a:rPr lang="en-ZA" sz="3400" b="1" dirty="0">
                <a:latin typeface="Cambria" panose="02040503050406030204" pitchFamily="18" charset="0"/>
              </a:rPr>
              <a:t>my </a:t>
            </a:r>
            <a:r>
              <a:rPr lang="en-ZA" sz="3400" b="1" dirty="0" smtClean="0">
                <a:latin typeface="Cambria" panose="02040503050406030204" pitchFamily="18" charset="0"/>
              </a:rPr>
              <a:t>Father’s </a:t>
            </a:r>
            <a:r>
              <a:rPr lang="en-ZA" sz="3400" b="1" dirty="0">
                <a:latin typeface="Cambria" panose="02040503050406030204" pitchFamily="18" charset="0"/>
              </a:rPr>
              <a:t>H</a:t>
            </a:r>
            <a:r>
              <a:rPr lang="en-ZA" sz="3400" b="1" dirty="0" smtClean="0">
                <a:latin typeface="Cambria" panose="02040503050406030204" pitchFamily="18" charset="0"/>
              </a:rPr>
              <a:t>ouse</a:t>
            </a: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dirty="0" smtClean="0">
                <a:latin typeface="Cambria" panose="02040503050406030204" pitchFamily="18" charset="0"/>
              </a:rPr>
              <a:t>In </a:t>
            </a:r>
            <a:r>
              <a:rPr lang="en-ZA" sz="3400" b="1" dirty="0">
                <a:latin typeface="Cambria" panose="02040503050406030204" pitchFamily="18" charset="0"/>
              </a:rPr>
              <a:t>my Father’s H</a:t>
            </a:r>
            <a:r>
              <a:rPr lang="en-ZA" sz="3400" b="1" dirty="0" smtClean="0">
                <a:latin typeface="Cambria" panose="02040503050406030204" pitchFamily="18" charset="0"/>
              </a:rPr>
              <a:t>ouse, in </a:t>
            </a:r>
            <a:r>
              <a:rPr lang="en-ZA" sz="3400" b="1" dirty="0">
                <a:latin typeface="Cambria" panose="02040503050406030204" pitchFamily="18" charset="0"/>
              </a:rPr>
              <a:t>my Father’s H</a:t>
            </a:r>
            <a:r>
              <a:rPr lang="en-ZA" sz="3400" b="1" dirty="0" smtClean="0">
                <a:latin typeface="Cambria" panose="02040503050406030204" pitchFamily="18" charset="0"/>
              </a:rPr>
              <a:t>ouse</a:t>
            </a:r>
          </a:p>
          <a:p>
            <a:pPr marL="0" indent="0" algn="ctr">
              <a:buNone/>
            </a:pPr>
            <a:endParaRPr lang="en-ZA" sz="2000" b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dirty="0">
                <a:latin typeface="Cambria" panose="02040503050406030204" pitchFamily="18" charset="0"/>
              </a:rPr>
              <a:t>Jesus is the </a:t>
            </a:r>
            <a:r>
              <a:rPr lang="en-ZA" sz="3400" b="1" dirty="0" smtClean="0">
                <a:latin typeface="Cambria" panose="02040503050406030204" pitchFamily="18" charset="0"/>
              </a:rPr>
              <a:t>Light </a:t>
            </a:r>
          </a:p>
          <a:p>
            <a:pPr marL="0" indent="0" algn="ctr">
              <a:buNone/>
            </a:pPr>
            <a:r>
              <a:rPr lang="en-ZA" sz="3400" b="1" dirty="0" smtClean="0">
                <a:latin typeface="Cambria" panose="02040503050406030204" pitchFamily="18" charset="0"/>
              </a:rPr>
              <a:t>In my Father’s House</a:t>
            </a:r>
          </a:p>
          <a:p>
            <a:pPr marL="0" indent="0" algn="ctr">
              <a:buNone/>
            </a:pPr>
            <a:r>
              <a:rPr lang="en-ZA" sz="3400" b="1" dirty="0" smtClean="0">
                <a:latin typeface="Cambria" panose="02040503050406030204" pitchFamily="18" charset="0"/>
              </a:rPr>
              <a:t>THERE IS JOY, </a:t>
            </a:r>
            <a:r>
              <a:rPr lang="en-ZA" sz="3400" b="1" dirty="0">
                <a:latin typeface="Cambria" panose="02040503050406030204" pitchFamily="18" charset="0"/>
              </a:rPr>
              <a:t>JOY, JOY !</a:t>
            </a:r>
          </a:p>
          <a:p>
            <a:pPr marL="0" indent="0" algn="ctr">
              <a:buNone/>
            </a:pPr>
            <a:r>
              <a:rPr lang="en-ZA" sz="3400" b="1" dirty="0" smtClean="0">
                <a:latin typeface="Cambria" panose="02040503050406030204" pitchFamily="18" charset="0"/>
              </a:rPr>
              <a:t> </a:t>
            </a:r>
            <a:r>
              <a:rPr lang="en-ZA" sz="3400" b="1" dirty="0" smtClean="0">
                <a:solidFill>
                  <a:srgbClr val="FF0000"/>
                </a:solidFill>
                <a:latin typeface="Cambria" panose="02040503050406030204" pitchFamily="18" charset="0"/>
              </a:rPr>
              <a:t>   </a:t>
            </a:r>
            <a:r>
              <a:rPr lang="en-ZA" sz="3400" dirty="0" smtClean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endParaRPr lang="en-ZA" sz="3400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dirty="0" smtClean="0">
                <a:latin typeface="Cambria" panose="02040503050406030204" pitchFamily="18" charset="0"/>
              </a:rPr>
              <a:t>    </a:t>
            </a: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 w="57150">
            <a:solidFill>
              <a:srgbClr val="FF0000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0" y="6019800"/>
            <a:ext cx="9144000" cy="0"/>
          </a:xfrm>
          <a:prstGeom prst="line">
            <a:avLst/>
          </a:prstGeom>
          <a:ln w="57150">
            <a:solidFill>
              <a:srgbClr val="FF0000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iamond 3"/>
          <p:cNvSpPr/>
          <p:nvPr/>
        </p:nvSpPr>
        <p:spPr>
          <a:xfrm>
            <a:off x="3963467" y="462310"/>
            <a:ext cx="1217066" cy="426575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674339842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0" y="990600"/>
            <a:ext cx="9144000" cy="5029200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400" b="1" dirty="0" smtClean="0">
                <a:latin typeface="Cambria" panose="02040503050406030204" pitchFamily="18" charset="0"/>
              </a:rPr>
              <a:t>HOLINESS ABIDES, </a:t>
            </a:r>
          </a:p>
          <a:p>
            <a:pPr marL="0" indent="0" algn="ctr">
              <a:buNone/>
            </a:pPr>
            <a:r>
              <a:rPr lang="en-ZA" sz="3400" b="1" dirty="0" smtClean="0">
                <a:latin typeface="Cambria" panose="02040503050406030204" pitchFamily="18" charset="0"/>
              </a:rPr>
              <a:t>In my Father’s </a:t>
            </a:r>
            <a:r>
              <a:rPr lang="en-ZA" sz="3400" b="1" dirty="0">
                <a:latin typeface="Cambria" panose="02040503050406030204" pitchFamily="18" charset="0"/>
              </a:rPr>
              <a:t>H</a:t>
            </a:r>
            <a:r>
              <a:rPr lang="en-ZA" sz="3400" b="1" dirty="0" smtClean="0">
                <a:latin typeface="Cambria" panose="02040503050406030204" pitchFamily="18" charset="0"/>
              </a:rPr>
              <a:t>ouse</a:t>
            </a: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dirty="0" smtClean="0">
                <a:latin typeface="Cambria" panose="02040503050406030204" pitchFamily="18" charset="0"/>
              </a:rPr>
              <a:t>In </a:t>
            </a:r>
            <a:r>
              <a:rPr lang="en-ZA" sz="3400" b="1" dirty="0">
                <a:latin typeface="Cambria" panose="02040503050406030204" pitchFamily="18" charset="0"/>
              </a:rPr>
              <a:t>my Father’s H</a:t>
            </a:r>
            <a:r>
              <a:rPr lang="en-ZA" sz="3400" b="1" dirty="0" smtClean="0">
                <a:latin typeface="Cambria" panose="02040503050406030204" pitchFamily="18" charset="0"/>
              </a:rPr>
              <a:t>ouse, in </a:t>
            </a:r>
            <a:r>
              <a:rPr lang="en-ZA" sz="3400" b="1" dirty="0">
                <a:latin typeface="Cambria" panose="02040503050406030204" pitchFamily="18" charset="0"/>
              </a:rPr>
              <a:t>my Father’s H</a:t>
            </a:r>
            <a:r>
              <a:rPr lang="en-ZA" sz="3400" b="1" dirty="0" smtClean="0">
                <a:latin typeface="Cambria" panose="02040503050406030204" pitchFamily="18" charset="0"/>
              </a:rPr>
              <a:t>ouse</a:t>
            </a:r>
          </a:p>
          <a:p>
            <a:pPr marL="0" indent="0" algn="ctr">
              <a:buNone/>
            </a:pPr>
            <a:endParaRPr lang="en-ZA" sz="2000" b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dirty="0">
                <a:latin typeface="Cambria" panose="02040503050406030204" pitchFamily="18" charset="0"/>
              </a:rPr>
              <a:t>Holiness abides, </a:t>
            </a:r>
            <a:endParaRPr lang="en-ZA" sz="3400" b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dirty="0" smtClean="0">
                <a:latin typeface="Cambria" panose="02040503050406030204" pitchFamily="18" charset="0"/>
              </a:rPr>
              <a:t>In my Father’s House</a:t>
            </a:r>
          </a:p>
          <a:p>
            <a:pPr marL="0" indent="0" algn="ctr">
              <a:buNone/>
            </a:pPr>
            <a:r>
              <a:rPr lang="en-ZA" sz="3400" b="1" dirty="0" smtClean="0">
                <a:latin typeface="Cambria" panose="02040503050406030204" pitchFamily="18" charset="0"/>
              </a:rPr>
              <a:t>THERE IS JOY, </a:t>
            </a:r>
            <a:r>
              <a:rPr lang="en-ZA" sz="3400" b="1" dirty="0">
                <a:latin typeface="Cambria" panose="02040503050406030204" pitchFamily="18" charset="0"/>
              </a:rPr>
              <a:t>JOY, JOY !</a:t>
            </a:r>
          </a:p>
          <a:p>
            <a:pPr marL="0" indent="0" algn="ctr">
              <a:buNone/>
            </a:pPr>
            <a:r>
              <a:rPr lang="en-ZA" sz="3400" b="1" dirty="0" smtClean="0">
                <a:latin typeface="Cambria" panose="02040503050406030204" pitchFamily="18" charset="0"/>
              </a:rPr>
              <a:t> </a:t>
            </a:r>
            <a:r>
              <a:rPr lang="en-ZA" sz="3400" b="1" dirty="0" smtClean="0">
                <a:solidFill>
                  <a:srgbClr val="FF0000"/>
                </a:solidFill>
                <a:latin typeface="Cambria" panose="02040503050406030204" pitchFamily="18" charset="0"/>
              </a:rPr>
              <a:t>   </a:t>
            </a:r>
            <a:r>
              <a:rPr lang="en-ZA" sz="3400" dirty="0" smtClean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endParaRPr lang="en-ZA" sz="3400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dirty="0" smtClean="0">
                <a:latin typeface="Cambria" panose="02040503050406030204" pitchFamily="18" charset="0"/>
              </a:rPr>
              <a:t>    </a:t>
            </a: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 w="57150">
            <a:solidFill>
              <a:srgbClr val="FF0000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0" y="6019800"/>
            <a:ext cx="3803322" cy="0"/>
          </a:xfrm>
          <a:prstGeom prst="line">
            <a:avLst/>
          </a:prstGeom>
          <a:ln w="57150">
            <a:solidFill>
              <a:srgbClr val="FF0000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iamond 3"/>
          <p:cNvSpPr/>
          <p:nvPr/>
        </p:nvSpPr>
        <p:spPr>
          <a:xfrm>
            <a:off x="3963467" y="462310"/>
            <a:ext cx="1217066" cy="426575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4</a:t>
            </a:r>
          </a:p>
        </p:txBody>
      </p:sp>
      <p:pic>
        <p:nvPicPr>
          <p:cNvPr id="6" name="Picture 6" descr="https://d13yacurqjgara.cloudfront.net/users/725868/screenshots/2167822/guit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701647">
            <a:off x="3959061" y="5205192"/>
            <a:ext cx="1676400" cy="1531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9" name="Straight Connector 8"/>
          <p:cNvCxnSpPr/>
          <p:nvPr/>
        </p:nvCxnSpPr>
        <p:spPr>
          <a:xfrm>
            <a:off x="5340678" y="6019800"/>
            <a:ext cx="3803322" cy="0"/>
          </a:xfrm>
          <a:prstGeom prst="line">
            <a:avLst/>
          </a:prstGeom>
          <a:ln w="57150">
            <a:solidFill>
              <a:srgbClr val="FF0000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49431460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0" y="1066800"/>
            <a:ext cx="9144000" cy="4800600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400" b="1" dirty="0" smtClean="0">
                <a:latin typeface="Cambria" panose="02040503050406030204" pitchFamily="18" charset="0"/>
              </a:rPr>
              <a:t>PEACE AND LOVE ABIDE </a:t>
            </a:r>
          </a:p>
          <a:p>
            <a:pPr marL="0" indent="0" algn="ctr">
              <a:buNone/>
            </a:pPr>
            <a:r>
              <a:rPr lang="en-ZA" sz="3400" b="1" dirty="0" smtClean="0">
                <a:latin typeface="Cambria" panose="02040503050406030204" pitchFamily="18" charset="0"/>
              </a:rPr>
              <a:t>In my Father's House,</a:t>
            </a:r>
            <a:br>
              <a:rPr lang="en-ZA" sz="3400" b="1" dirty="0" smtClean="0">
                <a:latin typeface="Cambria" panose="02040503050406030204" pitchFamily="18" charset="0"/>
              </a:rPr>
            </a:br>
            <a:r>
              <a:rPr lang="en-ZA" sz="3400" b="1" dirty="0" smtClean="0">
                <a:latin typeface="Cambria" panose="02040503050406030204" pitchFamily="18" charset="0"/>
              </a:rPr>
              <a:t>In my Father's House, in my Father's House.</a:t>
            </a:r>
            <a:br>
              <a:rPr lang="en-ZA" sz="3400" b="1" dirty="0" smtClean="0">
                <a:latin typeface="Cambria" panose="02040503050406030204" pitchFamily="18" charset="0"/>
              </a:rPr>
            </a:br>
            <a:endParaRPr lang="en-ZA" sz="2000" b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dirty="0" smtClean="0">
                <a:latin typeface="Cambria" panose="02040503050406030204" pitchFamily="18" charset="0"/>
              </a:rPr>
              <a:t>Peace and love abide </a:t>
            </a:r>
          </a:p>
          <a:p>
            <a:pPr marL="0" indent="0" algn="ctr">
              <a:buNone/>
            </a:pPr>
            <a:r>
              <a:rPr lang="en-ZA" sz="3400" b="1" dirty="0" smtClean="0">
                <a:latin typeface="Cambria" panose="02040503050406030204" pitchFamily="18" charset="0"/>
              </a:rPr>
              <a:t>In my Father's House;</a:t>
            </a:r>
          </a:p>
          <a:p>
            <a:pPr marL="0" indent="0" algn="ctr">
              <a:buNone/>
            </a:pPr>
            <a:r>
              <a:rPr lang="en-ZA" sz="3400" b="1" dirty="0" smtClean="0">
                <a:latin typeface="Cambria" panose="02040503050406030204" pitchFamily="18" charset="0"/>
              </a:rPr>
              <a:t>THERE IS JOY, </a:t>
            </a:r>
            <a:r>
              <a:rPr lang="en-ZA" sz="3400" b="1" dirty="0">
                <a:latin typeface="Cambria" panose="02040503050406030204" pitchFamily="18" charset="0"/>
              </a:rPr>
              <a:t>JOY, JOY !</a:t>
            </a:r>
          </a:p>
          <a:p>
            <a:pPr marL="0" indent="0" algn="ctr">
              <a:buNone/>
            </a:pPr>
            <a:endParaRPr lang="en-ZA" sz="3400" b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dirty="0" smtClean="0">
                <a:latin typeface="Cambria" panose="02040503050406030204" pitchFamily="18" charset="0"/>
              </a:rPr>
              <a:t> </a:t>
            </a:r>
            <a:r>
              <a:rPr lang="en-ZA" sz="3400" b="1" dirty="0" smtClean="0">
                <a:solidFill>
                  <a:srgbClr val="FF0000"/>
                </a:solidFill>
                <a:latin typeface="Cambria" panose="02040503050406030204" pitchFamily="18" charset="0"/>
              </a:rPr>
              <a:t>    </a:t>
            </a:r>
            <a:endParaRPr lang="en-ZA" sz="3400" b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dirty="0" smtClean="0">
                <a:latin typeface="Cambria" panose="02040503050406030204" pitchFamily="18" charset="0"/>
              </a:rPr>
              <a:t>    </a:t>
            </a: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 w="57150">
            <a:solidFill>
              <a:srgbClr val="FF0000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0" y="5943600"/>
            <a:ext cx="9144000" cy="0"/>
          </a:xfrm>
          <a:prstGeom prst="line">
            <a:avLst/>
          </a:prstGeom>
          <a:ln w="57150">
            <a:solidFill>
              <a:srgbClr val="FF0000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Diamond 6"/>
          <p:cNvSpPr/>
          <p:nvPr/>
        </p:nvSpPr>
        <p:spPr>
          <a:xfrm>
            <a:off x="3963467" y="462310"/>
            <a:ext cx="1217066" cy="426575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2544407357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0" y="1219200"/>
            <a:ext cx="9144000" cy="4724400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400" b="1" dirty="0" smtClean="0">
                <a:latin typeface="Cambria" panose="02040503050406030204" pitchFamily="18" charset="0"/>
              </a:rPr>
              <a:t>SWEET FELLOWSHIP THERE, </a:t>
            </a:r>
          </a:p>
          <a:p>
            <a:pPr marL="0" indent="0" algn="ctr">
              <a:buNone/>
            </a:pPr>
            <a:r>
              <a:rPr lang="en-ZA" sz="3400" b="1" dirty="0" smtClean="0">
                <a:latin typeface="Cambria" panose="02040503050406030204" pitchFamily="18" charset="0"/>
              </a:rPr>
              <a:t>In </a:t>
            </a:r>
            <a:r>
              <a:rPr lang="en-ZA" sz="3400" b="1" dirty="0">
                <a:latin typeface="Cambria" panose="02040503050406030204" pitchFamily="18" charset="0"/>
              </a:rPr>
              <a:t>my </a:t>
            </a:r>
            <a:r>
              <a:rPr lang="en-ZA" sz="3400" b="1" dirty="0" smtClean="0">
                <a:latin typeface="Cambria" panose="02040503050406030204" pitchFamily="18" charset="0"/>
              </a:rPr>
              <a:t>Father's </a:t>
            </a:r>
            <a:r>
              <a:rPr lang="en-ZA" sz="3400" b="1" dirty="0">
                <a:latin typeface="Cambria" panose="02040503050406030204" pitchFamily="18" charset="0"/>
              </a:rPr>
              <a:t>H</a:t>
            </a:r>
            <a:r>
              <a:rPr lang="en-ZA" sz="3400" b="1" dirty="0" smtClean="0">
                <a:latin typeface="Cambria" panose="02040503050406030204" pitchFamily="18" charset="0"/>
              </a:rPr>
              <a:t>ouse</a:t>
            </a:r>
            <a:r>
              <a:rPr lang="en-ZA" sz="3400" b="1" dirty="0">
                <a:latin typeface="Cambria" panose="02040503050406030204" pitchFamily="18" charset="0"/>
              </a:rPr>
              <a:t>,</a:t>
            </a:r>
            <a:br>
              <a:rPr lang="en-ZA" sz="3400" b="1" dirty="0">
                <a:latin typeface="Cambria" panose="02040503050406030204" pitchFamily="18" charset="0"/>
              </a:rPr>
            </a:br>
            <a:r>
              <a:rPr lang="en-ZA" sz="3400" b="1" dirty="0">
                <a:latin typeface="Cambria" panose="02040503050406030204" pitchFamily="18" charset="0"/>
              </a:rPr>
              <a:t>In my Father's </a:t>
            </a:r>
            <a:r>
              <a:rPr lang="en-ZA" sz="3400" b="1" dirty="0" smtClean="0">
                <a:latin typeface="Cambria" panose="02040503050406030204" pitchFamily="18" charset="0"/>
              </a:rPr>
              <a:t>House</a:t>
            </a:r>
            <a:r>
              <a:rPr lang="en-ZA" sz="3400" b="1" dirty="0">
                <a:latin typeface="Cambria" panose="02040503050406030204" pitchFamily="18" charset="0"/>
              </a:rPr>
              <a:t>, i</a:t>
            </a:r>
            <a:r>
              <a:rPr lang="en-ZA" sz="3400" b="1" dirty="0" smtClean="0">
                <a:latin typeface="Cambria" panose="02040503050406030204" pitchFamily="18" charset="0"/>
              </a:rPr>
              <a:t>n </a:t>
            </a:r>
            <a:r>
              <a:rPr lang="en-ZA" sz="3400" b="1" dirty="0">
                <a:latin typeface="Cambria" panose="02040503050406030204" pitchFamily="18" charset="0"/>
              </a:rPr>
              <a:t>my </a:t>
            </a:r>
            <a:r>
              <a:rPr lang="en-ZA" sz="3400" b="1" dirty="0" smtClean="0">
                <a:latin typeface="Cambria" panose="02040503050406030204" pitchFamily="18" charset="0"/>
              </a:rPr>
              <a:t>Father's </a:t>
            </a:r>
            <a:r>
              <a:rPr lang="en-ZA" sz="3400" b="1" dirty="0">
                <a:latin typeface="Cambria" panose="02040503050406030204" pitchFamily="18" charset="0"/>
              </a:rPr>
              <a:t>H</a:t>
            </a:r>
            <a:r>
              <a:rPr lang="en-ZA" sz="3400" b="1" dirty="0" smtClean="0">
                <a:latin typeface="Cambria" panose="02040503050406030204" pitchFamily="18" charset="0"/>
              </a:rPr>
              <a:t>ouse.</a:t>
            </a:r>
          </a:p>
          <a:p>
            <a:pPr marL="0" indent="0" algn="ctr">
              <a:buNone/>
            </a:pPr>
            <a:r>
              <a:rPr lang="en-ZA" sz="2000" b="1" dirty="0">
                <a:latin typeface="Cambria" panose="02040503050406030204" pitchFamily="18" charset="0"/>
              </a:rPr>
              <a:t/>
            </a:r>
            <a:br>
              <a:rPr lang="en-ZA" sz="2000" b="1" dirty="0">
                <a:latin typeface="Cambria" panose="02040503050406030204" pitchFamily="18" charset="0"/>
              </a:rPr>
            </a:br>
            <a:r>
              <a:rPr lang="en-ZA" sz="3400" b="1" dirty="0">
                <a:latin typeface="Cambria" panose="02040503050406030204" pitchFamily="18" charset="0"/>
              </a:rPr>
              <a:t>Sweet fellowship </a:t>
            </a:r>
            <a:r>
              <a:rPr lang="en-ZA" sz="3400" b="1" dirty="0" smtClean="0">
                <a:latin typeface="Cambria" panose="02040503050406030204" pitchFamily="18" charset="0"/>
              </a:rPr>
              <a:t>there, </a:t>
            </a:r>
          </a:p>
          <a:p>
            <a:pPr marL="0" indent="0" algn="ctr">
              <a:buNone/>
            </a:pPr>
            <a:r>
              <a:rPr lang="en-ZA" sz="3400" b="1" dirty="0" smtClean="0">
                <a:latin typeface="Cambria" panose="02040503050406030204" pitchFamily="18" charset="0"/>
              </a:rPr>
              <a:t>In my Father's House;</a:t>
            </a: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dirty="0" smtClean="0">
                <a:latin typeface="Cambria" panose="02040503050406030204" pitchFamily="18" charset="0"/>
              </a:rPr>
              <a:t>THERE IS JOY, </a:t>
            </a:r>
            <a:r>
              <a:rPr lang="en-ZA" sz="3400" b="1" dirty="0">
                <a:latin typeface="Cambria" panose="02040503050406030204" pitchFamily="18" charset="0"/>
              </a:rPr>
              <a:t>JOY, JOY !</a:t>
            </a:r>
          </a:p>
          <a:p>
            <a:pPr marL="0" indent="0" algn="ctr">
              <a:buNone/>
            </a:pPr>
            <a:r>
              <a:rPr lang="en-ZA" sz="3400" b="1" dirty="0" smtClean="0">
                <a:latin typeface="Cambria" panose="02040503050406030204" pitchFamily="18" charset="0"/>
              </a:rPr>
              <a:t> </a:t>
            </a:r>
            <a:r>
              <a:rPr lang="en-ZA" sz="3400" b="1" dirty="0" smtClean="0">
                <a:solidFill>
                  <a:srgbClr val="FF0000"/>
                </a:solidFill>
                <a:latin typeface="Cambria" panose="02040503050406030204" pitchFamily="18" charset="0"/>
              </a:rPr>
              <a:t>    </a:t>
            </a:r>
            <a:endParaRPr lang="en-ZA" sz="3400" b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dirty="0" smtClean="0">
                <a:latin typeface="Cambria" panose="02040503050406030204" pitchFamily="18" charset="0"/>
              </a:rPr>
              <a:t>    </a:t>
            </a: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 w="57150">
            <a:solidFill>
              <a:srgbClr val="FF0000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0" y="6019800"/>
            <a:ext cx="9144000" cy="0"/>
          </a:xfrm>
          <a:prstGeom prst="line">
            <a:avLst/>
          </a:prstGeom>
          <a:ln w="57150">
            <a:solidFill>
              <a:srgbClr val="FF0000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Diamond 6"/>
          <p:cNvSpPr/>
          <p:nvPr/>
        </p:nvSpPr>
        <p:spPr>
          <a:xfrm>
            <a:off x="3963467" y="462310"/>
            <a:ext cx="1217066" cy="426575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3149699035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0" y="990600"/>
            <a:ext cx="9144000" cy="5029200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400" b="1" dirty="0" smtClean="0">
                <a:latin typeface="Cambria" panose="02040503050406030204" pitchFamily="18" charset="0"/>
              </a:rPr>
              <a:t>MANY MANSIONS THERE, </a:t>
            </a:r>
          </a:p>
          <a:p>
            <a:pPr marL="0" indent="0" algn="ctr">
              <a:buNone/>
            </a:pPr>
            <a:r>
              <a:rPr lang="en-ZA" sz="3400" b="1" dirty="0" smtClean="0">
                <a:latin typeface="Cambria" panose="02040503050406030204" pitchFamily="18" charset="0"/>
              </a:rPr>
              <a:t>In my Father’s </a:t>
            </a:r>
            <a:r>
              <a:rPr lang="en-ZA" sz="3400" b="1" dirty="0">
                <a:latin typeface="Cambria" panose="02040503050406030204" pitchFamily="18" charset="0"/>
              </a:rPr>
              <a:t>H</a:t>
            </a:r>
            <a:r>
              <a:rPr lang="en-ZA" sz="3400" b="1" dirty="0" smtClean="0">
                <a:latin typeface="Cambria" panose="02040503050406030204" pitchFamily="18" charset="0"/>
              </a:rPr>
              <a:t>ouse</a:t>
            </a: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dirty="0" smtClean="0">
                <a:latin typeface="Cambria" panose="02040503050406030204" pitchFamily="18" charset="0"/>
              </a:rPr>
              <a:t>In </a:t>
            </a:r>
            <a:r>
              <a:rPr lang="en-ZA" sz="3400" b="1" dirty="0">
                <a:latin typeface="Cambria" panose="02040503050406030204" pitchFamily="18" charset="0"/>
              </a:rPr>
              <a:t>my Father’s H</a:t>
            </a:r>
            <a:r>
              <a:rPr lang="en-ZA" sz="3400" b="1" dirty="0" smtClean="0">
                <a:latin typeface="Cambria" panose="02040503050406030204" pitchFamily="18" charset="0"/>
              </a:rPr>
              <a:t>ouse, in </a:t>
            </a:r>
            <a:r>
              <a:rPr lang="en-ZA" sz="3400" b="1" dirty="0">
                <a:latin typeface="Cambria" panose="02040503050406030204" pitchFamily="18" charset="0"/>
              </a:rPr>
              <a:t>my Father’s H</a:t>
            </a:r>
            <a:r>
              <a:rPr lang="en-ZA" sz="3400" b="1" dirty="0" smtClean="0">
                <a:latin typeface="Cambria" panose="02040503050406030204" pitchFamily="18" charset="0"/>
              </a:rPr>
              <a:t>ouse</a:t>
            </a:r>
          </a:p>
          <a:p>
            <a:pPr marL="0" indent="0" algn="ctr">
              <a:buNone/>
            </a:pPr>
            <a:endParaRPr lang="en-ZA" sz="2000" b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dirty="0">
                <a:latin typeface="Cambria" panose="02040503050406030204" pitchFamily="18" charset="0"/>
              </a:rPr>
              <a:t>Many </a:t>
            </a:r>
            <a:r>
              <a:rPr lang="en-ZA" sz="3400" b="1" dirty="0" smtClean="0">
                <a:latin typeface="Cambria" panose="02040503050406030204" pitchFamily="18" charset="0"/>
              </a:rPr>
              <a:t>Mansions there</a:t>
            </a:r>
            <a:r>
              <a:rPr lang="en-ZA" sz="3400" b="1" dirty="0">
                <a:latin typeface="Cambria" panose="02040503050406030204" pitchFamily="18" charset="0"/>
              </a:rPr>
              <a:t>, </a:t>
            </a:r>
            <a:endParaRPr lang="en-ZA" sz="3400" b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dirty="0" smtClean="0">
                <a:latin typeface="Cambria" panose="02040503050406030204" pitchFamily="18" charset="0"/>
              </a:rPr>
              <a:t>In my Father’s House</a:t>
            </a:r>
          </a:p>
          <a:p>
            <a:pPr marL="0" indent="0" algn="ctr">
              <a:buNone/>
            </a:pPr>
            <a:r>
              <a:rPr lang="en-ZA" sz="3400" b="1" dirty="0" smtClean="0">
                <a:latin typeface="Cambria" panose="02040503050406030204" pitchFamily="18" charset="0"/>
              </a:rPr>
              <a:t>THERE IS JOY</a:t>
            </a:r>
            <a:r>
              <a:rPr lang="en-ZA" sz="3400" b="1" dirty="0">
                <a:latin typeface="Cambria" panose="02040503050406030204" pitchFamily="18" charset="0"/>
              </a:rPr>
              <a:t>, JOY, JOY !</a:t>
            </a:r>
          </a:p>
          <a:p>
            <a:pPr marL="0" indent="0" algn="ctr">
              <a:buNone/>
            </a:pPr>
            <a:r>
              <a:rPr lang="en-ZA" sz="3400" b="1" dirty="0" smtClean="0">
                <a:latin typeface="Cambria" panose="02040503050406030204" pitchFamily="18" charset="0"/>
              </a:rPr>
              <a:t> </a:t>
            </a:r>
            <a:r>
              <a:rPr lang="en-ZA" sz="3400" b="1" dirty="0" smtClean="0">
                <a:solidFill>
                  <a:srgbClr val="FF0000"/>
                </a:solidFill>
                <a:latin typeface="Cambria" panose="02040503050406030204" pitchFamily="18" charset="0"/>
              </a:rPr>
              <a:t>   </a:t>
            </a:r>
            <a:r>
              <a:rPr lang="en-ZA" sz="3400" dirty="0" smtClean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endParaRPr lang="en-ZA" sz="3400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dirty="0" smtClean="0">
                <a:latin typeface="Cambria" panose="02040503050406030204" pitchFamily="18" charset="0"/>
              </a:rPr>
              <a:t>    </a:t>
            </a: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 w="57150">
            <a:solidFill>
              <a:srgbClr val="FF0000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0" y="6019800"/>
            <a:ext cx="9144000" cy="0"/>
          </a:xfrm>
          <a:prstGeom prst="line">
            <a:avLst/>
          </a:prstGeom>
          <a:ln w="57150">
            <a:solidFill>
              <a:srgbClr val="FF0000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iamond 3"/>
          <p:cNvSpPr/>
          <p:nvPr/>
        </p:nvSpPr>
        <p:spPr>
          <a:xfrm>
            <a:off x="3963467" y="462310"/>
            <a:ext cx="1217066" cy="426575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430129046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0" y="990600"/>
            <a:ext cx="9144000" cy="5029200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400" b="1" dirty="0" smtClean="0">
                <a:latin typeface="Cambria" panose="02040503050406030204" pitchFamily="18" charset="0"/>
              </a:rPr>
              <a:t>I’LL BE DWELLING THERE, </a:t>
            </a:r>
          </a:p>
          <a:p>
            <a:pPr marL="0" indent="0" algn="ctr">
              <a:buNone/>
            </a:pPr>
            <a:r>
              <a:rPr lang="en-ZA" sz="3400" b="1" dirty="0" smtClean="0">
                <a:latin typeface="Cambria" panose="02040503050406030204" pitchFamily="18" charset="0"/>
              </a:rPr>
              <a:t>In my Father’s </a:t>
            </a:r>
            <a:r>
              <a:rPr lang="en-ZA" sz="3400" b="1" dirty="0">
                <a:latin typeface="Cambria" panose="02040503050406030204" pitchFamily="18" charset="0"/>
              </a:rPr>
              <a:t>H</a:t>
            </a:r>
            <a:r>
              <a:rPr lang="en-ZA" sz="3400" b="1" dirty="0" smtClean="0">
                <a:latin typeface="Cambria" panose="02040503050406030204" pitchFamily="18" charset="0"/>
              </a:rPr>
              <a:t>ouse</a:t>
            </a: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dirty="0" smtClean="0">
                <a:latin typeface="Cambria" panose="02040503050406030204" pitchFamily="18" charset="0"/>
              </a:rPr>
              <a:t>In </a:t>
            </a:r>
            <a:r>
              <a:rPr lang="en-ZA" sz="3400" b="1" dirty="0">
                <a:latin typeface="Cambria" panose="02040503050406030204" pitchFamily="18" charset="0"/>
              </a:rPr>
              <a:t>my Father’s H</a:t>
            </a:r>
            <a:r>
              <a:rPr lang="en-ZA" sz="3400" b="1" dirty="0" smtClean="0">
                <a:latin typeface="Cambria" panose="02040503050406030204" pitchFamily="18" charset="0"/>
              </a:rPr>
              <a:t>ouse, in </a:t>
            </a:r>
            <a:r>
              <a:rPr lang="en-ZA" sz="3400" b="1" dirty="0">
                <a:latin typeface="Cambria" panose="02040503050406030204" pitchFamily="18" charset="0"/>
              </a:rPr>
              <a:t>my Father’s H</a:t>
            </a:r>
            <a:r>
              <a:rPr lang="en-ZA" sz="3400" b="1" dirty="0" smtClean="0">
                <a:latin typeface="Cambria" panose="02040503050406030204" pitchFamily="18" charset="0"/>
              </a:rPr>
              <a:t>ouse</a:t>
            </a:r>
          </a:p>
          <a:p>
            <a:pPr marL="0" indent="0" algn="ctr">
              <a:buNone/>
            </a:pPr>
            <a:endParaRPr lang="en-ZA" sz="2000" b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dirty="0" smtClean="0">
                <a:latin typeface="Cambria" panose="02040503050406030204" pitchFamily="18" charset="0"/>
              </a:rPr>
              <a:t>I’ll be dwelling there</a:t>
            </a:r>
            <a:r>
              <a:rPr lang="en-ZA" sz="3400" b="1" dirty="0">
                <a:latin typeface="Cambria" panose="02040503050406030204" pitchFamily="18" charset="0"/>
              </a:rPr>
              <a:t>, </a:t>
            </a:r>
            <a:endParaRPr lang="en-ZA" sz="3400" b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dirty="0" smtClean="0">
                <a:latin typeface="Cambria" panose="02040503050406030204" pitchFamily="18" charset="0"/>
              </a:rPr>
              <a:t>In my Father’s House</a:t>
            </a:r>
          </a:p>
          <a:p>
            <a:pPr marL="0" indent="0" algn="ctr">
              <a:buNone/>
            </a:pPr>
            <a:r>
              <a:rPr lang="en-ZA" sz="3400" b="1" dirty="0" smtClean="0">
                <a:latin typeface="Cambria" panose="02040503050406030204" pitchFamily="18" charset="0"/>
              </a:rPr>
              <a:t>THERE IS JOY</a:t>
            </a:r>
            <a:r>
              <a:rPr lang="en-ZA" sz="3400" b="1" dirty="0">
                <a:latin typeface="Cambria" panose="02040503050406030204" pitchFamily="18" charset="0"/>
              </a:rPr>
              <a:t>, JOY, JOY !</a:t>
            </a:r>
          </a:p>
          <a:p>
            <a:pPr marL="0" indent="0" algn="ctr">
              <a:buNone/>
            </a:pPr>
            <a:r>
              <a:rPr lang="en-ZA" sz="3400" b="1" dirty="0" smtClean="0">
                <a:latin typeface="Cambria" panose="02040503050406030204" pitchFamily="18" charset="0"/>
              </a:rPr>
              <a:t> </a:t>
            </a:r>
            <a:r>
              <a:rPr lang="en-ZA" sz="3400" b="1" dirty="0" smtClean="0">
                <a:solidFill>
                  <a:srgbClr val="FF0000"/>
                </a:solidFill>
                <a:latin typeface="Cambria" panose="02040503050406030204" pitchFamily="18" charset="0"/>
              </a:rPr>
              <a:t>   </a:t>
            </a:r>
            <a:r>
              <a:rPr lang="en-ZA" sz="3400" dirty="0" smtClean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endParaRPr lang="en-ZA" sz="3400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dirty="0" smtClean="0">
                <a:latin typeface="Cambria" panose="02040503050406030204" pitchFamily="18" charset="0"/>
              </a:rPr>
              <a:t>    </a:t>
            </a: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 w="57150">
            <a:solidFill>
              <a:srgbClr val="FF0000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0" y="5943600"/>
            <a:ext cx="9144000" cy="0"/>
          </a:xfrm>
          <a:prstGeom prst="line">
            <a:avLst/>
          </a:prstGeom>
          <a:ln w="57150">
            <a:solidFill>
              <a:srgbClr val="FF0000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iamond 3"/>
          <p:cNvSpPr/>
          <p:nvPr/>
        </p:nvSpPr>
        <p:spPr>
          <a:xfrm>
            <a:off x="3963467" y="462310"/>
            <a:ext cx="1217066" cy="426575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8</a:t>
            </a:r>
          </a:p>
        </p:txBody>
      </p:sp>
      <p:sp>
        <p:nvSpPr>
          <p:cNvPr id="5" name="Rectangle 4"/>
          <p:cNvSpPr/>
          <p:nvPr/>
        </p:nvSpPr>
        <p:spPr>
          <a:xfrm>
            <a:off x="3889374" y="6118412"/>
            <a:ext cx="135005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CD" sz="1600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Qu’Il </a:t>
            </a:r>
            <a:r>
              <a:rPr lang="fr-CD" sz="1600" i="1" dirty="0">
                <a:solidFill>
                  <a:schemeClr val="bg1"/>
                </a:solidFill>
                <a:latin typeface="Cambria" panose="02040503050406030204" pitchFamily="18" charset="0"/>
              </a:rPr>
              <a:t>soit loué</a:t>
            </a:r>
            <a:endParaRPr lang="en-ZA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120168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-414376" y="-103521"/>
            <a:ext cx="9939376" cy="7046686"/>
          </a:xfrm>
          <a:prstGeom prst="roundRect">
            <a:avLst/>
          </a:prstGeom>
          <a:solidFill>
            <a:schemeClr val="bg1"/>
          </a:solidFill>
          <a:ln w="285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GB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                </a:t>
            </a: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10" name="Diamond 9"/>
          <p:cNvSpPr/>
          <p:nvPr/>
        </p:nvSpPr>
        <p:spPr>
          <a:xfrm>
            <a:off x="11946" y="609600"/>
            <a:ext cx="624548" cy="426575"/>
          </a:xfrm>
          <a:prstGeom prst="diamond">
            <a:avLst/>
          </a:prstGeom>
          <a:ln w="28575">
            <a:solidFill>
              <a:srgbClr val="FF0000"/>
            </a:solidFill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4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1</a:t>
            </a:r>
          </a:p>
        </p:txBody>
      </p:sp>
      <p:sp>
        <p:nvSpPr>
          <p:cNvPr id="11" name="Diamond 10"/>
          <p:cNvSpPr/>
          <p:nvPr/>
        </p:nvSpPr>
        <p:spPr>
          <a:xfrm>
            <a:off x="4547146" y="4526425"/>
            <a:ext cx="624548" cy="426575"/>
          </a:xfrm>
          <a:prstGeom prst="diamond">
            <a:avLst/>
          </a:prstGeom>
          <a:ln w="28575">
            <a:solidFill>
              <a:srgbClr val="FF0000"/>
            </a:solidFill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4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6</a:t>
            </a:r>
            <a:endParaRPr lang="en-ZA" sz="2400" b="1" dirty="0">
              <a:ln>
                <a:solidFill>
                  <a:schemeClr val="bg1"/>
                </a:solidFill>
              </a:ln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2" name="Diamond 11"/>
          <p:cNvSpPr/>
          <p:nvPr/>
        </p:nvSpPr>
        <p:spPr>
          <a:xfrm>
            <a:off x="4547146" y="2514600"/>
            <a:ext cx="624548" cy="426575"/>
          </a:xfrm>
          <a:prstGeom prst="diamond">
            <a:avLst/>
          </a:prstGeom>
          <a:ln w="28575">
            <a:solidFill>
              <a:srgbClr val="FF0000"/>
            </a:solidFill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4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5</a:t>
            </a:r>
            <a:endParaRPr lang="en-ZA" sz="2400" b="1" dirty="0">
              <a:ln>
                <a:solidFill>
                  <a:schemeClr val="bg1"/>
                </a:solidFill>
              </a:ln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3" name="Diamond 12"/>
          <p:cNvSpPr/>
          <p:nvPr/>
        </p:nvSpPr>
        <p:spPr>
          <a:xfrm>
            <a:off x="4557052" y="609600"/>
            <a:ext cx="624548" cy="426575"/>
          </a:xfrm>
          <a:prstGeom prst="diamond">
            <a:avLst/>
          </a:prstGeom>
          <a:ln w="28575">
            <a:solidFill>
              <a:srgbClr val="FF0000"/>
            </a:solidFill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4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4</a:t>
            </a:r>
          </a:p>
        </p:txBody>
      </p:sp>
      <p:sp>
        <p:nvSpPr>
          <p:cNvPr id="14" name="Diamond 13"/>
          <p:cNvSpPr/>
          <p:nvPr/>
        </p:nvSpPr>
        <p:spPr>
          <a:xfrm>
            <a:off x="11946" y="4602625"/>
            <a:ext cx="624548" cy="426575"/>
          </a:xfrm>
          <a:prstGeom prst="diamond">
            <a:avLst/>
          </a:prstGeom>
          <a:ln w="28575">
            <a:solidFill>
              <a:srgbClr val="FF0000"/>
            </a:solidFill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4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3</a:t>
            </a:r>
            <a:endParaRPr lang="en-ZA" sz="2400" b="1" dirty="0">
              <a:ln>
                <a:solidFill>
                  <a:schemeClr val="bg1"/>
                </a:solidFill>
              </a:ln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5" name="Diamond 14"/>
          <p:cNvSpPr/>
          <p:nvPr/>
        </p:nvSpPr>
        <p:spPr>
          <a:xfrm>
            <a:off x="11946" y="2621425"/>
            <a:ext cx="624548" cy="426575"/>
          </a:xfrm>
          <a:prstGeom prst="diamond">
            <a:avLst/>
          </a:prstGeom>
          <a:ln w="28575">
            <a:solidFill>
              <a:srgbClr val="FF0000"/>
            </a:solidFill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4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2</a:t>
            </a:r>
            <a:endParaRPr lang="en-ZA" sz="2400" b="1" dirty="0">
              <a:ln>
                <a:solidFill>
                  <a:schemeClr val="bg1"/>
                </a:solidFill>
              </a:ln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5181600" y="510600"/>
            <a:ext cx="434340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3200" b="1" i="1" dirty="0" err="1" smtClean="0">
                <a:solidFill>
                  <a:srgbClr val="FFFF00"/>
                </a:solidFill>
                <a:latin typeface="Cambria" panose="02040503050406030204" pitchFamily="18" charset="0"/>
              </a:rPr>
              <a:t>Akumama</a:t>
            </a:r>
            <a:r>
              <a:rPr lang="en-US" sz="3200" b="1" i="1" dirty="0">
                <a:solidFill>
                  <a:srgbClr val="FFFF00"/>
                </a:solidFill>
                <a:latin typeface="Cambria" panose="02040503050406030204" pitchFamily="18" charset="0"/>
              </a:rPr>
              <a:t>, </a:t>
            </a:r>
            <a:endParaRPr lang="en-US" sz="3200" b="1" i="1" dirty="0" smtClean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US" sz="3200" b="1" i="1" dirty="0" smtClean="0">
                <a:latin typeface="Cambria" panose="02040503050406030204" pitchFamily="18" charset="0"/>
              </a:rPr>
              <a:t>Alleluia</a:t>
            </a:r>
            <a:r>
              <a:rPr lang="en-US" sz="3200" b="1" i="1" dirty="0">
                <a:latin typeface="Cambria" panose="02040503050406030204" pitchFamily="18" charset="0"/>
              </a:rPr>
              <a:t>!</a:t>
            </a:r>
            <a:endParaRPr lang="en-ZA" sz="3200" b="1" dirty="0"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US" sz="3200" b="1" i="1" dirty="0" err="1" smtClean="0">
                <a:latin typeface="Cambria" panose="02040503050406030204" pitchFamily="18" charset="0"/>
              </a:rPr>
              <a:t>Akuma</a:t>
            </a:r>
            <a:r>
              <a:rPr lang="en-US" sz="3200" b="1" i="1" dirty="0" smtClean="0">
                <a:latin typeface="Cambria" panose="02040503050406030204" pitchFamily="18" charset="0"/>
              </a:rPr>
              <a:t>, Amen</a:t>
            </a:r>
            <a:r>
              <a:rPr lang="en-US" sz="32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US" sz="3200" b="1" i="1" dirty="0">
                <a:solidFill>
                  <a:schemeClr val="bg1"/>
                </a:solidFill>
                <a:latin typeface="Cambria" panose="02040503050406030204" pitchFamily="18" charset="0"/>
              </a:rPr>
              <a:t>Amen</a:t>
            </a:r>
            <a:r>
              <a:rPr lang="en-US" sz="32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.</a:t>
            </a:r>
            <a:endParaRPr lang="en-US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>
              <a:buNone/>
            </a:pPr>
            <a:endParaRPr lang="en-US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US" sz="32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Atumbishibwe</a:t>
            </a:r>
            <a:r>
              <a:rPr lang="en-US" sz="3200" b="1" i="1" dirty="0">
                <a:solidFill>
                  <a:srgbClr val="FFFF00"/>
                </a:solidFill>
                <a:latin typeface="Cambria" panose="02040503050406030204" pitchFamily="18" charset="0"/>
              </a:rPr>
              <a:t>, </a:t>
            </a:r>
            <a:endParaRPr lang="en-US" sz="3200" b="1" i="1" dirty="0" smtClean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US" sz="3200" b="1" i="1" dirty="0" smtClean="0">
                <a:latin typeface="Cambria" panose="02040503050406030204" pitchFamily="18" charset="0"/>
              </a:rPr>
              <a:t>Alleluia</a:t>
            </a:r>
            <a:r>
              <a:rPr lang="en-US" sz="3200" b="1" i="1" dirty="0">
                <a:latin typeface="Cambria" panose="02040503050406030204" pitchFamily="18" charset="0"/>
              </a:rPr>
              <a:t>!</a:t>
            </a:r>
            <a:endParaRPr lang="en-ZA" sz="3200" b="1" dirty="0"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US" sz="3200" b="1" i="1" dirty="0" err="1">
                <a:latin typeface="Cambria" panose="02040503050406030204" pitchFamily="18" charset="0"/>
              </a:rPr>
              <a:t>Atumbishibwe</a:t>
            </a:r>
            <a:r>
              <a:rPr lang="en-US" sz="3200" b="1" i="1" dirty="0">
                <a:latin typeface="Cambria" panose="02040503050406030204" pitchFamily="18" charset="0"/>
              </a:rPr>
              <a:t>, Amen</a:t>
            </a:r>
            <a:r>
              <a:rPr lang="en-US" sz="3200" b="1" i="1" dirty="0" smtClean="0">
                <a:latin typeface="Cambria" panose="02040503050406030204" pitchFamily="18" charset="0"/>
              </a:rPr>
              <a:t>.</a:t>
            </a:r>
            <a:endParaRPr lang="en-US" sz="3200" b="1" dirty="0">
              <a:latin typeface="Cambria" panose="02040503050406030204" pitchFamily="18" charset="0"/>
            </a:endParaRPr>
          </a:p>
          <a:p>
            <a:pPr>
              <a:buNone/>
            </a:pPr>
            <a:endParaRPr lang="en-ZA" sz="3200" b="1" dirty="0"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US" sz="3200" b="1" dirty="0" err="1">
                <a:solidFill>
                  <a:srgbClr val="FFFF00"/>
                </a:solidFill>
                <a:latin typeface="Cambria" panose="02040503050406030204" pitchFamily="18" charset="0"/>
              </a:rPr>
              <a:t>Umdumiseni</a:t>
            </a:r>
            <a:r>
              <a:rPr lang="en-US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, </a:t>
            </a:r>
            <a:endParaRPr lang="en-US" sz="3200" b="1" dirty="0" smtClean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US" sz="3200" b="1" dirty="0" smtClean="0">
                <a:latin typeface="Cambria" panose="02040503050406030204" pitchFamily="18" charset="0"/>
              </a:rPr>
              <a:t>Alleluia</a:t>
            </a:r>
            <a:r>
              <a:rPr lang="en-US" sz="3200" b="1" dirty="0">
                <a:latin typeface="Cambria" panose="02040503050406030204" pitchFamily="18" charset="0"/>
              </a:rPr>
              <a:t>!</a:t>
            </a:r>
          </a:p>
          <a:p>
            <a:pPr>
              <a:buNone/>
            </a:pPr>
            <a:r>
              <a:rPr lang="en-US" sz="3200" b="1" dirty="0" err="1">
                <a:latin typeface="Cambria" panose="02040503050406030204" pitchFamily="18" charset="0"/>
              </a:rPr>
              <a:t>Umdumiseni</a:t>
            </a:r>
            <a:r>
              <a:rPr lang="en-US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, Amen</a:t>
            </a:r>
            <a:r>
              <a:rPr lang="en-US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.</a:t>
            </a: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87188" y="381000"/>
            <a:ext cx="4335709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fr-CD" sz="32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Qu’ </a:t>
            </a:r>
            <a:r>
              <a:rPr lang="fr-CD" sz="40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I</a:t>
            </a:r>
            <a:r>
              <a:rPr lang="fr-CD" sz="32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l </a:t>
            </a:r>
            <a:r>
              <a:rPr lang="fr-CD" sz="3200" b="1" i="1" dirty="0">
                <a:solidFill>
                  <a:srgbClr val="FFFF00"/>
                </a:solidFill>
                <a:latin typeface="Cambria" panose="02040503050406030204" pitchFamily="18" charset="0"/>
              </a:rPr>
              <a:t>soit loué</a:t>
            </a:r>
            <a:r>
              <a:rPr lang="en-US" sz="32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, </a:t>
            </a:r>
          </a:p>
          <a:p>
            <a:pPr>
              <a:buNone/>
            </a:pPr>
            <a:r>
              <a:rPr lang="en-US" sz="3200" b="1" i="1" dirty="0" smtClean="0">
                <a:latin typeface="Cambria" panose="02040503050406030204" pitchFamily="18" charset="0"/>
              </a:rPr>
              <a:t>All</a:t>
            </a:r>
            <a:r>
              <a:rPr lang="fr-CD" sz="3200" b="1" i="1" dirty="0">
                <a:latin typeface="Cambria" panose="02040503050406030204" pitchFamily="18" charset="0"/>
              </a:rPr>
              <a:t>é</a:t>
            </a:r>
            <a:r>
              <a:rPr lang="en-US" sz="3200" b="1" i="1" dirty="0" err="1" smtClean="0">
                <a:latin typeface="Cambria" panose="02040503050406030204" pitchFamily="18" charset="0"/>
              </a:rPr>
              <a:t>luia</a:t>
            </a:r>
            <a:r>
              <a:rPr lang="en-US" sz="3200" b="1" i="1" dirty="0">
                <a:latin typeface="Cambria" panose="02040503050406030204" pitchFamily="18" charset="0"/>
              </a:rPr>
              <a:t>!</a:t>
            </a:r>
            <a:endParaRPr lang="en-ZA" sz="3200" b="1" dirty="0">
              <a:latin typeface="Cambria" panose="02040503050406030204" pitchFamily="18" charset="0"/>
            </a:endParaRPr>
          </a:p>
          <a:p>
            <a:pPr>
              <a:buNone/>
            </a:pPr>
            <a:r>
              <a:rPr lang="fr-CD" sz="3200" b="1" i="1" dirty="0" smtClean="0">
                <a:latin typeface="Cambria" panose="02040503050406030204" pitchFamily="18" charset="0"/>
              </a:rPr>
              <a:t>Qu’ </a:t>
            </a:r>
            <a:r>
              <a:rPr lang="fr-CD" sz="4000" b="1" i="1" dirty="0" smtClean="0">
                <a:latin typeface="Cambria" panose="02040503050406030204" pitchFamily="18" charset="0"/>
              </a:rPr>
              <a:t>I</a:t>
            </a:r>
            <a:r>
              <a:rPr lang="fr-CD" sz="3200" b="1" i="1" dirty="0" smtClean="0">
                <a:latin typeface="Cambria" panose="02040503050406030204" pitchFamily="18" charset="0"/>
              </a:rPr>
              <a:t>l </a:t>
            </a:r>
            <a:r>
              <a:rPr lang="fr-CD" sz="3200" b="1" i="1" dirty="0">
                <a:latin typeface="Cambria" panose="02040503050406030204" pitchFamily="18" charset="0"/>
              </a:rPr>
              <a:t>soit loué</a:t>
            </a:r>
            <a:r>
              <a:rPr lang="en-US" sz="3200" b="1" i="1" dirty="0">
                <a:latin typeface="Cambria" panose="02040503050406030204" pitchFamily="18" charset="0"/>
              </a:rPr>
              <a:t>, Amen.</a:t>
            </a:r>
            <a:endParaRPr lang="en-ZA" sz="3200" b="1" dirty="0">
              <a:latin typeface="Cambria" panose="02040503050406030204" pitchFamily="18" charset="0"/>
            </a:endParaRPr>
          </a:p>
          <a:p>
            <a:pPr>
              <a:buNone/>
            </a:pPr>
            <a:endParaRPr lang="en-ZA" sz="3200" b="1" dirty="0"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US" sz="3200" b="1" i="1" dirty="0">
                <a:solidFill>
                  <a:srgbClr val="FFFF00"/>
                </a:solidFill>
                <a:latin typeface="Cambria" panose="02040503050406030204" pitchFamily="18" charset="0"/>
              </a:rPr>
              <a:t>Praise the Lord, </a:t>
            </a:r>
            <a:endParaRPr lang="en-US" sz="3200" b="1" i="1" dirty="0" smtClean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US" sz="3200" b="1" i="1" dirty="0" smtClean="0">
                <a:latin typeface="Cambria" panose="02040503050406030204" pitchFamily="18" charset="0"/>
              </a:rPr>
              <a:t>Alleluia</a:t>
            </a:r>
            <a:r>
              <a:rPr lang="en-US" sz="3200" b="1" i="1" dirty="0">
                <a:latin typeface="Cambria" panose="02040503050406030204" pitchFamily="18" charset="0"/>
              </a:rPr>
              <a:t>!</a:t>
            </a:r>
            <a:endParaRPr lang="en-ZA" sz="3200" b="1" i="1" dirty="0"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US" sz="3200" b="1" i="1" dirty="0">
                <a:latin typeface="Cambria" panose="02040503050406030204" pitchFamily="18" charset="0"/>
              </a:rPr>
              <a:t>Praise the </a:t>
            </a:r>
            <a:r>
              <a:rPr lang="en-US" sz="3200" b="1" i="1" dirty="0" smtClean="0">
                <a:latin typeface="Cambria" panose="02040503050406030204" pitchFamily="18" charset="0"/>
              </a:rPr>
              <a:t>Lord, Amen</a:t>
            </a:r>
            <a:r>
              <a:rPr lang="en-US" sz="3200" b="1" i="1" dirty="0">
                <a:latin typeface="Cambria" panose="02040503050406030204" pitchFamily="18" charset="0"/>
              </a:rPr>
              <a:t>.</a:t>
            </a:r>
            <a:endParaRPr lang="en-US" sz="3200" b="1" i="1" dirty="0" smtClean="0">
              <a:latin typeface="Cambria" panose="02040503050406030204" pitchFamily="18" charset="0"/>
            </a:endParaRPr>
          </a:p>
          <a:p>
            <a:pPr>
              <a:buNone/>
            </a:pPr>
            <a:endParaRPr lang="en-ZA" sz="3200" b="1" dirty="0"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US" sz="32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Asifiwe</a:t>
            </a:r>
            <a:r>
              <a:rPr lang="en-US" sz="3200" b="1" i="1" dirty="0">
                <a:solidFill>
                  <a:srgbClr val="FFFF00"/>
                </a:solidFill>
                <a:latin typeface="Cambria" panose="02040503050406030204" pitchFamily="18" charset="0"/>
              </a:rPr>
              <a:t>, </a:t>
            </a:r>
            <a:endParaRPr lang="en-US" sz="3200" b="1" i="1" dirty="0" smtClean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US" sz="3200" b="1" i="1" dirty="0" smtClean="0">
                <a:latin typeface="Cambria" panose="02040503050406030204" pitchFamily="18" charset="0"/>
              </a:rPr>
              <a:t>Alleluia</a:t>
            </a:r>
            <a:r>
              <a:rPr lang="en-US" sz="3200" b="1" i="1" dirty="0">
                <a:latin typeface="Cambria" panose="02040503050406030204" pitchFamily="18" charset="0"/>
              </a:rPr>
              <a:t>!</a:t>
            </a:r>
          </a:p>
          <a:p>
            <a:pPr>
              <a:buNone/>
            </a:pPr>
            <a:r>
              <a:rPr lang="en-US" sz="3200" b="1" i="1" dirty="0" err="1">
                <a:latin typeface="Cambria" panose="02040503050406030204" pitchFamily="18" charset="0"/>
              </a:rPr>
              <a:t>Asifiwe</a:t>
            </a:r>
            <a:r>
              <a:rPr lang="en-US" sz="3200" b="1" i="1" dirty="0">
                <a:latin typeface="Cambria" panose="02040503050406030204" pitchFamily="18" charset="0"/>
              </a:rPr>
              <a:t>, Amen.</a:t>
            </a:r>
            <a:endParaRPr lang="en-ZA" sz="3200" b="1" dirty="0">
              <a:latin typeface="Cambria" panose="02040503050406030204" pitchFamily="18" charset="0"/>
            </a:endParaRPr>
          </a:p>
          <a:p>
            <a:pPr>
              <a:buNone/>
            </a:pPr>
            <a:endParaRPr lang="en-ZA" sz="3200" b="1" dirty="0">
              <a:latin typeface="Cambria" panose="02040503050406030204" pitchFamily="18" charset="0"/>
            </a:endParaRPr>
          </a:p>
          <a:p>
            <a:pPr>
              <a:buNone/>
            </a:pPr>
            <a:endParaRPr lang="en-US" sz="32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5" name="Diamond 24"/>
          <p:cNvSpPr/>
          <p:nvPr/>
        </p:nvSpPr>
        <p:spPr>
          <a:xfrm>
            <a:off x="2971800" y="5601"/>
            <a:ext cx="2156108" cy="567772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377382" y="44841"/>
            <a:ext cx="139974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Chorus 1</a:t>
            </a:r>
            <a:endParaRPr lang="en-ZA" sz="2400" b="1" dirty="0">
              <a:solidFill>
                <a:schemeClr val="bg1"/>
              </a:solidFill>
            </a:endParaRPr>
          </a:p>
        </p:txBody>
      </p:sp>
      <p:sp>
        <p:nvSpPr>
          <p:cNvPr id="24" name="Action Button: End 23">
            <a:hlinkClick r:id="" action="ppaction://hlinkshowjump?jump=lastslide" highlightClick="1"/>
          </p:cNvPr>
          <p:cNvSpPr/>
          <p:nvPr/>
        </p:nvSpPr>
        <p:spPr>
          <a:xfrm>
            <a:off x="3886200" y="6477000"/>
            <a:ext cx="609600" cy="152400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822347460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orizon">
  <a:themeElements>
    <a:clrScheme name="Horizon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izon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1106</TotalTime>
  <Words>322</Words>
  <Application>Microsoft Office PowerPoint</Application>
  <PresentationFormat>On-screen Show (4:3)</PresentationFormat>
  <Paragraphs>136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Arial Narrow</vt:lpstr>
      <vt:lpstr>Calibri</vt:lpstr>
      <vt:lpstr>Cambria</vt:lpstr>
      <vt:lpstr>Horizon</vt:lpstr>
      <vt:lpstr>Come and go with 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 will sing of my Redeemer</dc:title>
  <dc:creator>Ukelo Alimange</dc:creator>
  <cp:lastModifiedBy>Ukelo Alimange</cp:lastModifiedBy>
  <cp:revision>184</cp:revision>
  <dcterms:created xsi:type="dcterms:W3CDTF">2006-08-16T00:00:00Z</dcterms:created>
  <dcterms:modified xsi:type="dcterms:W3CDTF">2019-01-10T20:02:54Z</dcterms:modified>
</cp:coreProperties>
</file>