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84" d="100"/>
          <a:sy n="84" d="100"/>
        </p:scale>
        <p:origin x="65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94823-70D2-473B-9843-783C29C8AA9E}" type="datetimeFigureOut">
              <a:rPr lang="en-ZA" smtClean="0"/>
              <a:t>2025/06/21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64BE2-1232-4FDC-8C11-B1272BE0192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7640334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94823-70D2-473B-9843-783C29C8AA9E}" type="datetimeFigureOut">
              <a:rPr lang="en-ZA" smtClean="0"/>
              <a:t>2025/06/21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64BE2-1232-4FDC-8C11-B1272BE0192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3682115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shade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shade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shade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shade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shade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shade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shade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shade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shade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94823-70D2-473B-9843-783C29C8AA9E}" type="datetimeFigureOut">
              <a:rPr lang="en-ZA" smtClean="0"/>
              <a:t>2025/06/21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64BE2-1232-4FDC-8C11-B1272BE0192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7383492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94823-70D2-473B-9843-783C29C8AA9E}" type="datetimeFigureOut">
              <a:rPr lang="en-ZA" smtClean="0"/>
              <a:t>2025/06/21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64BE2-1232-4FDC-8C11-B1272BE0192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9129134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94823-70D2-473B-9843-783C29C8AA9E}" type="datetimeFigureOut">
              <a:rPr lang="en-ZA" smtClean="0"/>
              <a:t>2025/06/21</a:t>
            </a:fld>
            <a:endParaRPr lang="en-Z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64BE2-1232-4FDC-8C11-B1272BE0192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1559089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94823-70D2-473B-9843-783C29C8AA9E}" type="datetimeFigureOut">
              <a:rPr lang="en-ZA" smtClean="0"/>
              <a:t>2025/06/21</a:t>
            </a:fld>
            <a:endParaRPr lang="en-Z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64BE2-1232-4FDC-8C11-B1272BE0192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2425349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94823-70D2-473B-9843-783C29C8AA9E}" type="datetimeFigureOut">
              <a:rPr lang="en-ZA" smtClean="0"/>
              <a:t>2025/06/21</a:t>
            </a:fld>
            <a:endParaRPr lang="en-Z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64BE2-1232-4FDC-8C11-B1272BE0192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9518056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94823-70D2-473B-9843-783C29C8AA9E}" type="datetimeFigureOut">
              <a:rPr lang="en-ZA" smtClean="0"/>
              <a:t>2025/06/21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64BE2-1232-4FDC-8C11-B1272BE0192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3880248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94823-70D2-473B-9843-783C29C8AA9E}" type="datetimeFigureOut">
              <a:rPr lang="en-ZA" smtClean="0"/>
              <a:t>2025/06/21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64BE2-1232-4FDC-8C11-B1272BE0192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3550202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94823-70D2-473B-9843-783C29C8AA9E}" type="datetimeFigureOut">
              <a:rPr lang="en-ZA" smtClean="0"/>
              <a:t>2025/06/21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64BE2-1232-4FDC-8C11-B1272BE0192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3750299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94823-70D2-473B-9843-783C29C8AA9E}" type="datetimeFigureOut">
              <a:rPr lang="en-ZA" smtClean="0"/>
              <a:t>2025/06/21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64BE2-1232-4FDC-8C11-B1272BE0192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8406723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shade val="82000"/>
                  </a:schemeClr>
                </a:solidFill>
              </a:defRPr>
            </a:lvl1pPr>
          </a:lstStyle>
          <a:p>
            <a:fld id="{71694823-70D2-473B-9843-783C29C8AA9E}" type="datetimeFigureOut">
              <a:rPr lang="en-ZA" smtClean="0"/>
              <a:t>2025/06/21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shade val="82000"/>
                  </a:schemeClr>
                </a:solidFill>
              </a:defRPr>
            </a:lvl1pPr>
          </a:lstStyle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shade val="82000"/>
                  </a:schemeClr>
                </a:solidFill>
              </a:defRPr>
            </a:lvl1pPr>
          </a:lstStyle>
          <a:p>
            <a:fld id="{C0264BE2-1232-4FDC-8C11-B1272BE0192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60164314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84269F-4BEA-F026-06EF-FAF94A1C8D2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ZA" b="1" dirty="0"/>
              <a:t>A Toi </a:t>
            </a:r>
            <a:r>
              <a:rPr lang="en-ZA" b="1" dirty="0" err="1"/>
              <a:t>mon</a:t>
            </a:r>
            <a:r>
              <a:rPr lang="en-ZA" b="1" dirty="0"/>
              <a:t> </a:t>
            </a:r>
            <a:r>
              <a:rPr lang="en-ZA" b="1" dirty="0" err="1"/>
              <a:t>Allegresse</a:t>
            </a:r>
            <a:br>
              <a:rPr lang="en-ZA" b="1" dirty="0"/>
            </a:br>
            <a:endParaRPr lang="en-ZA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80D1C7F-8CF1-FC3C-4823-9F6368AFFB6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ZA" sz="7000"/>
              <a:t>834</a:t>
            </a:r>
            <a:endParaRPr lang="en-ZA" sz="7000" dirty="0"/>
          </a:p>
        </p:txBody>
      </p:sp>
    </p:spTree>
    <p:extLst>
      <p:ext uri="{BB962C8B-B14F-4D97-AF65-F5344CB8AC3E}">
        <p14:creationId xmlns:p14="http://schemas.microsoft.com/office/powerpoint/2010/main" val="8424841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BDF657-EE3B-B878-90EE-59139E43C0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23011"/>
          </a:xfrm>
        </p:spPr>
        <p:txBody>
          <a:bodyPr/>
          <a:lstStyle/>
          <a:p>
            <a:pPr algn="ctr"/>
            <a:r>
              <a:rPr lang="en-ZA" dirty="0"/>
              <a:t>1.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47BB6C-0A77-7463-1239-535BC40F7F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62456"/>
            <a:ext cx="10515600" cy="481450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fr-FR" sz="6000" dirty="0"/>
              <a:t>Ô Toi, mon allégresse,</a:t>
            </a:r>
            <a:br>
              <a:rPr lang="fr-FR" sz="6000" dirty="0"/>
            </a:br>
            <a:r>
              <a:rPr lang="fr-FR" sz="6000" dirty="0"/>
              <a:t>Aimable et doux Sauveur,</a:t>
            </a:r>
            <a:br>
              <a:rPr lang="fr-FR" sz="6000" dirty="0"/>
            </a:br>
            <a:r>
              <a:rPr lang="fr-FR" sz="6000" dirty="0"/>
              <a:t>Dans les jours de tristesse,</a:t>
            </a:r>
            <a:br>
              <a:rPr lang="fr-FR" sz="6000" dirty="0"/>
            </a:br>
            <a:r>
              <a:rPr lang="fr-FR" sz="6000" dirty="0"/>
              <a:t>Tu consoles mon </a:t>
            </a:r>
            <a:r>
              <a:rPr lang="fr-FR" sz="6000" dirty="0" err="1"/>
              <a:t>coeur</a:t>
            </a:r>
            <a:r>
              <a:rPr lang="fr-FR" sz="6000" dirty="0"/>
              <a:t>.</a:t>
            </a:r>
            <a:endParaRPr lang="en-ZA" sz="6000" dirty="0"/>
          </a:p>
        </p:txBody>
      </p:sp>
    </p:spTree>
    <p:extLst>
      <p:ext uri="{BB962C8B-B14F-4D97-AF65-F5344CB8AC3E}">
        <p14:creationId xmlns:p14="http://schemas.microsoft.com/office/powerpoint/2010/main" val="30116107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69B0A5-C65C-9629-F879-75E5B21A43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ZA" dirty="0"/>
              <a:t>Refrain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30A6EE0-98F4-9BCF-1D8D-C8FC2675B4F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fr-FR" sz="6000" dirty="0"/>
              <a:t>C'est Toi seul que je chante,</a:t>
            </a:r>
            <a:br>
              <a:rPr lang="fr-FR" sz="6000" dirty="0"/>
            </a:br>
            <a:r>
              <a:rPr lang="fr-FR" sz="6000" dirty="0"/>
              <a:t>Jésus, mon Rédempteur.</a:t>
            </a:r>
            <a:br>
              <a:rPr lang="fr-FR" sz="6000" dirty="0"/>
            </a:br>
            <a:r>
              <a:rPr lang="fr-FR" sz="6000" dirty="0"/>
              <a:t>Oh! que d'amour je sente</a:t>
            </a:r>
            <a:br>
              <a:rPr lang="fr-FR" sz="6000" dirty="0"/>
            </a:br>
            <a:r>
              <a:rPr lang="fr-FR" sz="6000" dirty="0"/>
              <a:t>Pour Toi vibrer mon </a:t>
            </a:r>
            <a:r>
              <a:rPr lang="fr-FR" sz="6000" dirty="0" err="1"/>
              <a:t>coeur</a:t>
            </a:r>
            <a:r>
              <a:rPr lang="fr-FR" sz="6000" dirty="0"/>
              <a:t>!</a:t>
            </a:r>
            <a:endParaRPr lang="en-ZA" sz="6000" dirty="0"/>
          </a:p>
        </p:txBody>
      </p:sp>
    </p:spTree>
    <p:extLst>
      <p:ext uri="{BB962C8B-B14F-4D97-AF65-F5344CB8AC3E}">
        <p14:creationId xmlns:p14="http://schemas.microsoft.com/office/powerpoint/2010/main" val="18558418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692976-B7F1-55B1-3EA4-A3CE8C33CB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60171"/>
          </a:xfrm>
        </p:spPr>
        <p:txBody>
          <a:bodyPr/>
          <a:lstStyle/>
          <a:p>
            <a:pPr algn="ctr"/>
            <a:r>
              <a:rPr lang="en-ZA" dirty="0"/>
              <a:t>2.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1C328C6-8879-CABF-A40A-2DF0708C388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fr-FR" sz="6000" dirty="0"/>
              <a:t>Toi qui devins mon frère,</a:t>
            </a:r>
            <a:br>
              <a:rPr lang="fr-FR" sz="6000" dirty="0"/>
            </a:br>
            <a:r>
              <a:rPr lang="fr-FR" sz="6000" dirty="0"/>
              <a:t>Sublime Roi des rois,</a:t>
            </a:r>
            <a:br>
              <a:rPr lang="fr-FR" sz="6000" dirty="0"/>
            </a:br>
            <a:r>
              <a:rPr lang="fr-FR" sz="6000" dirty="0"/>
              <a:t>Quel autre sur la terre</a:t>
            </a:r>
            <a:br>
              <a:rPr lang="fr-FR" sz="6000" dirty="0"/>
            </a:br>
            <a:r>
              <a:rPr lang="fr-FR" sz="6000" dirty="0"/>
              <a:t>Est comparable à Toi?</a:t>
            </a:r>
            <a:endParaRPr lang="en-ZA" sz="6000" dirty="0"/>
          </a:p>
        </p:txBody>
      </p:sp>
    </p:spTree>
    <p:extLst>
      <p:ext uri="{BB962C8B-B14F-4D97-AF65-F5344CB8AC3E}">
        <p14:creationId xmlns:p14="http://schemas.microsoft.com/office/powerpoint/2010/main" val="13342864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720E2D2-50F7-1F6B-3993-6078088196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3CA837-7A74-C6A5-7E67-B09270683E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ZA" dirty="0"/>
              <a:t>Refrain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124075-DFE9-531B-04FF-BBBF1D21921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fr-FR" sz="6000" dirty="0"/>
              <a:t>C'est Toi seul que je chante,</a:t>
            </a:r>
            <a:br>
              <a:rPr lang="fr-FR" sz="6000" dirty="0"/>
            </a:br>
            <a:r>
              <a:rPr lang="fr-FR" sz="6000" dirty="0"/>
              <a:t>Jésus, mon Rédempteur.</a:t>
            </a:r>
            <a:br>
              <a:rPr lang="fr-FR" sz="6000" dirty="0"/>
            </a:br>
            <a:r>
              <a:rPr lang="fr-FR" sz="6000" dirty="0"/>
              <a:t>Oh! que d'amour je sente</a:t>
            </a:r>
            <a:br>
              <a:rPr lang="fr-FR" sz="6000" dirty="0"/>
            </a:br>
            <a:r>
              <a:rPr lang="fr-FR" sz="6000" dirty="0"/>
              <a:t>Pour Toi vibrer mon </a:t>
            </a:r>
            <a:r>
              <a:rPr lang="fr-FR" sz="6000" dirty="0" err="1"/>
              <a:t>coeur</a:t>
            </a:r>
            <a:r>
              <a:rPr lang="fr-FR" sz="6000" dirty="0"/>
              <a:t>!</a:t>
            </a:r>
            <a:endParaRPr lang="en-ZA" sz="6000" dirty="0"/>
          </a:p>
        </p:txBody>
      </p:sp>
    </p:spTree>
    <p:extLst>
      <p:ext uri="{BB962C8B-B14F-4D97-AF65-F5344CB8AC3E}">
        <p14:creationId xmlns:p14="http://schemas.microsoft.com/office/powerpoint/2010/main" val="13797831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A059A2-3E5B-4EDA-A3C0-D7EA94EAA9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78459"/>
          </a:xfrm>
        </p:spPr>
        <p:txBody>
          <a:bodyPr/>
          <a:lstStyle/>
          <a:p>
            <a:pPr algn="ctr"/>
            <a:r>
              <a:rPr lang="en-ZA" dirty="0"/>
              <a:t>3.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3EA1C8-0505-B383-C622-0236B61C6E8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fr-FR" sz="6000" dirty="0"/>
              <a:t>Dans les plus sombres heures,</a:t>
            </a:r>
            <a:br>
              <a:rPr lang="fr-FR" sz="6000" dirty="0"/>
            </a:br>
            <a:r>
              <a:rPr lang="fr-FR" sz="6000" dirty="0"/>
              <a:t>Quand mon ciel devient noir,</a:t>
            </a:r>
            <a:br>
              <a:rPr lang="fr-FR" sz="6000" dirty="0"/>
            </a:br>
            <a:r>
              <a:rPr lang="fr-FR" sz="6000" dirty="0"/>
              <a:t>Ô Jésus, Tu demeures</a:t>
            </a:r>
            <a:br>
              <a:rPr lang="fr-FR" sz="6000" dirty="0"/>
            </a:br>
            <a:r>
              <a:rPr lang="fr-FR" sz="6000" dirty="0"/>
              <a:t>Pour moi le seul espoir!</a:t>
            </a:r>
            <a:endParaRPr lang="en-ZA" sz="6000" dirty="0"/>
          </a:p>
        </p:txBody>
      </p:sp>
    </p:spTree>
    <p:extLst>
      <p:ext uri="{BB962C8B-B14F-4D97-AF65-F5344CB8AC3E}">
        <p14:creationId xmlns:p14="http://schemas.microsoft.com/office/powerpoint/2010/main" val="29227068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74076B-C425-92EB-37FC-914090E760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1005B8-B3AB-C442-C0A1-E6BD7E7988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ZA" dirty="0"/>
              <a:t>Refrain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92B63E-1A7A-627D-DFBA-EE79C8E5CB9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fr-FR" sz="6000" dirty="0"/>
              <a:t>C'est Toi seul que je chante,</a:t>
            </a:r>
            <a:br>
              <a:rPr lang="fr-FR" sz="6000" dirty="0"/>
            </a:br>
            <a:r>
              <a:rPr lang="fr-FR" sz="6000" dirty="0"/>
              <a:t>Jésus, mon Rédempteur.</a:t>
            </a:r>
            <a:br>
              <a:rPr lang="fr-FR" sz="6000" dirty="0"/>
            </a:br>
            <a:r>
              <a:rPr lang="fr-FR" sz="6000" dirty="0"/>
              <a:t>Oh! que d'amour je sente</a:t>
            </a:r>
            <a:br>
              <a:rPr lang="fr-FR" sz="6000" dirty="0"/>
            </a:br>
            <a:r>
              <a:rPr lang="fr-FR" sz="6000" dirty="0"/>
              <a:t>Pour Toi vibrer mon </a:t>
            </a:r>
            <a:r>
              <a:rPr lang="fr-FR" sz="6000" dirty="0" err="1"/>
              <a:t>coeur</a:t>
            </a:r>
            <a:r>
              <a:rPr lang="fr-FR" sz="6000" dirty="0"/>
              <a:t>!</a:t>
            </a:r>
            <a:endParaRPr lang="en-ZA" sz="6000" dirty="0"/>
          </a:p>
        </p:txBody>
      </p:sp>
      <p:sp>
        <p:nvSpPr>
          <p:cNvPr id="4" name="Action Button: Go to End 3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88286966-7252-7BAF-F0AB-1D8646B61881}"/>
              </a:ext>
            </a:extLst>
          </p:cNvPr>
          <p:cNvSpPr/>
          <p:nvPr/>
        </p:nvSpPr>
        <p:spPr>
          <a:xfrm>
            <a:off x="5349240" y="5751576"/>
            <a:ext cx="905256" cy="560324"/>
          </a:xfrm>
          <a:prstGeom prst="actionButtonEnd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01290381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538D9D"/>
      </a:hlink>
      <a:folHlink>
        <a:srgbClr val="A5738E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3A418E6B-C5F0-4B95-8D77-61E3EF3B5DF5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5d42dc32-f564-4da9-885c-07f0455fcf06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055ACAF172B944A892FFF6C1C227725" ma:contentTypeVersion="6" ma:contentTypeDescription="Create a new document." ma:contentTypeScope="" ma:versionID="ce9ed133af269910c54b2788924463cf">
  <xsd:schema xmlns:xsd="http://www.w3.org/2001/XMLSchema" xmlns:xs="http://www.w3.org/2001/XMLSchema" xmlns:p="http://schemas.microsoft.com/office/2006/metadata/properties" xmlns:ns3="5d42dc32-f564-4da9-885c-07f0455fcf06" targetNamespace="http://schemas.microsoft.com/office/2006/metadata/properties" ma:root="true" ma:fieldsID="5943afdd194c88977d61b4ce062b98c7" ns3:_="">
    <xsd:import namespace="5d42dc32-f564-4da9-885c-07f0455fcf06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d42dc32-f564-4da9-885c-07f0455fcf06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13" nillable="true" ma:displayName="_activity" ma:hidden="true" ma:internalName="_activity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B9E40CE-5468-4545-A7B6-F02E138AAA2B}">
  <ds:schemaRefs>
    <ds:schemaRef ds:uri="http://schemas.microsoft.com/office/2006/metadata/properties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5d42dc32-f564-4da9-885c-07f0455fcf06"/>
    <ds:schemaRef ds:uri="http://purl.org/dc/elements/1.1/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C796B603-93BF-4687-8847-1B5E1D8771F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CCF6395-E3B2-49DF-AF0D-A1EC4ABB2F6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d42dc32-f564-4da9-885c-07f0455fcf0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16</TotalTime>
  <Words>171</Words>
  <Application>Microsoft Office PowerPoint</Application>
  <PresentationFormat>Widescreen</PresentationFormat>
  <Paragraphs>14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Aptos</vt:lpstr>
      <vt:lpstr>Aptos Display</vt:lpstr>
      <vt:lpstr>Arial</vt:lpstr>
      <vt:lpstr>Office Theme</vt:lpstr>
      <vt:lpstr>A Toi mon Allegresse </vt:lpstr>
      <vt:lpstr>1.</vt:lpstr>
      <vt:lpstr>Refrain</vt:lpstr>
      <vt:lpstr>2.</vt:lpstr>
      <vt:lpstr>Refrain</vt:lpstr>
      <vt:lpstr>3.</vt:lpstr>
      <vt:lpstr>Refrain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DCT Choir</dc:creator>
  <cp:lastModifiedBy>DCT Choir</cp:lastModifiedBy>
  <cp:revision>2</cp:revision>
  <dcterms:created xsi:type="dcterms:W3CDTF">2025-06-21T12:05:34Z</dcterms:created>
  <dcterms:modified xsi:type="dcterms:W3CDTF">2025-06-21T12:40:38Z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0x010100F055ACAF172B944A892FFF6C1C227725</vt:lpwstr>
  </property>
</Properties>
</file>