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7"/>
  </p:notesMasterIdLst>
  <p:sldIdLst>
    <p:sldId id="258" r:id="rId2"/>
    <p:sldId id="259" r:id="rId3"/>
    <p:sldId id="262" r:id="rId4"/>
    <p:sldId id="263" r:id="rId5"/>
    <p:sldId id="264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1" d="100"/>
          <a:sy n="61" d="100"/>
        </p:scale>
        <p:origin x="1638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BEE4D6B-5E9C-44EF-A67E-660D34A0DB37}" type="datetimeFigureOut">
              <a:rPr lang="en-US" smtClean="0"/>
              <a:pPr/>
              <a:t>4/16/2024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20B2AD7-9F0F-4F37-B4A0-ED1771E5392A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0138370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0B2AD7-9F0F-4F37-B4A0-ED1771E5392A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0B2AD7-9F0F-4F37-B4A0-ED1771E5392A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0B2AD7-9F0F-4F37-B4A0-ED1771E5392A}" type="slidenum">
              <a:rPr lang="en-ZA" smtClean="0"/>
              <a:pPr/>
              <a:t>3</a:t>
            </a:fld>
            <a:endParaRPr lang="en-ZA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0B2AD7-9F0F-4F37-B4A0-ED1771E5392A}" type="slidenum">
              <a:rPr lang="en-ZA" smtClean="0"/>
              <a:pPr/>
              <a:t>4</a:t>
            </a:fld>
            <a:endParaRPr lang="en-ZA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0B2AD7-9F0F-4F37-B4A0-ED1771E5392A}" type="slidenum">
              <a:rPr lang="en-ZA" smtClean="0"/>
              <a:pPr/>
              <a:t>5</a:t>
            </a:fld>
            <a:endParaRPr lang="en-Z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6823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9356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628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8195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4/16/2024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1320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4/16/2024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9868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4/16/2024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9006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7950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Z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5009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1006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2781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4/16/2024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468275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7180" y="1066801"/>
            <a:ext cx="8549640" cy="2533650"/>
          </a:xfr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br>
              <a:rPr lang="en-US" sz="3600" b="1" u="sng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</a:br>
            <a:r>
              <a:rPr lang="en-US" sz="60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  <a:t>AKEKHO OFANA NAWE</a:t>
            </a:r>
            <a:br>
              <a:rPr lang="en-US" sz="54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</a:br>
            <a:r>
              <a:rPr lang="en-US" sz="5400" b="1" dirty="0">
                <a:ln w="11430"/>
                <a:solidFill>
                  <a:schemeClr val="tx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  <a:t>197</a:t>
            </a:r>
            <a:br>
              <a:rPr lang="en-ZA" sz="54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</a:br>
            <a:endParaRPr lang="en-ZA" sz="5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Cambria" panose="02040503050406030204" pitchFamily="18" charset="0"/>
            </a:endParaRPr>
          </a:p>
        </p:txBody>
      </p:sp>
      <p:sp>
        <p:nvSpPr>
          <p:cNvPr id="6" name="Bevel 5"/>
          <p:cNvSpPr/>
          <p:nvPr/>
        </p:nvSpPr>
        <p:spPr>
          <a:xfrm>
            <a:off x="4038600" y="3454908"/>
            <a:ext cx="1100964" cy="583692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4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X</a:t>
            </a:r>
            <a:endParaRPr lang="en-ZA" sz="4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>
              <a:buNone/>
            </a:pPr>
            <a:r>
              <a:rPr lang="en-US" b="1" dirty="0">
                <a:solidFill>
                  <a:schemeClr val="tx1"/>
                </a:solidFill>
                <a:latin typeface="Cambria" panose="02040503050406030204" pitchFamily="18" charset="0"/>
              </a:rPr>
              <a:t>                    </a:t>
            </a:r>
          </a:p>
          <a:p>
            <a:pPr algn="ctr">
              <a:buNone/>
            </a:pPr>
            <a:r>
              <a:rPr lang="en-US" sz="4000" b="1" dirty="0">
                <a:solidFill>
                  <a:srgbClr val="FFFF00"/>
                </a:solidFill>
                <a:latin typeface="Cambria" panose="02040503050406030204" pitchFamily="18" charset="0"/>
              </a:rPr>
              <a:t>1</a:t>
            </a:r>
          </a:p>
          <a:p>
            <a:pPr algn="ctr">
              <a:buNone/>
            </a:pPr>
            <a:r>
              <a:rPr lang="en-US" b="1" dirty="0">
                <a:solidFill>
                  <a:schemeClr val="tx1"/>
                </a:solidFill>
                <a:latin typeface="Cambria" panose="02040503050406030204" pitchFamily="18" charset="0"/>
              </a:rPr>
              <a:t>  </a:t>
            </a:r>
            <a:endParaRPr lang="en-ZA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40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Akekho</a:t>
            </a:r>
            <a:r>
              <a:rPr lang="en-US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ofana</a:t>
            </a:r>
            <a:r>
              <a:rPr lang="en-US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nawe</a:t>
            </a:r>
            <a:r>
              <a:rPr lang="en-US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, </a:t>
            </a:r>
          </a:p>
          <a:p>
            <a:pPr algn="ctr">
              <a:buNone/>
            </a:pPr>
            <a:r>
              <a:rPr lang="en-US" sz="40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Akekho</a:t>
            </a:r>
            <a:r>
              <a:rPr lang="en-US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ofana</a:t>
            </a:r>
            <a:r>
              <a:rPr lang="en-US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nawe</a:t>
            </a:r>
            <a:r>
              <a:rPr lang="en-US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, </a:t>
            </a:r>
          </a:p>
          <a:p>
            <a:pPr algn="ctr">
              <a:buNone/>
            </a:pPr>
            <a:r>
              <a:rPr lang="en-US" sz="40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Akekho</a:t>
            </a:r>
            <a:r>
              <a:rPr lang="en-US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ofana</a:t>
            </a:r>
            <a:r>
              <a:rPr lang="en-US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nawe</a:t>
            </a:r>
            <a:r>
              <a:rPr lang="en-US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,</a:t>
            </a: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GB" sz="6000" b="1" dirty="0">
                <a:solidFill>
                  <a:schemeClr val="tx1"/>
                </a:solidFill>
                <a:latin typeface="Cambria" panose="02040503050406030204" pitchFamily="18" charset="0"/>
              </a:rPr>
              <a:t>N</a:t>
            </a:r>
            <a:r>
              <a:rPr lang="en-GB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KOSI  YA  MAKHOSI.</a:t>
            </a: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0" y="1676400"/>
            <a:ext cx="9144000" cy="0"/>
          </a:xfrm>
          <a:prstGeom prst="line">
            <a:avLst/>
          </a:prstGeom>
          <a:ln w="76200">
            <a:solidFill>
              <a:srgbClr val="CCFFFF"/>
            </a:solidFill>
          </a:ln>
          <a:effectLst>
            <a:glow rad="254000">
              <a:schemeClr val="tx1">
                <a:alpha val="40000"/>
              </a:schemeClr>
            </a:glow>
            <a:outerShdw blurRad="40000" dist="23000" dir="5400000" rotWithShape="0">
              <a:srgbClr val="000000">
                <a:alpha val="35000"/>
              </a:srgbClr>
            </a:outerShdw>
            <a:reflection blurRad="6350" stA="50000" endA="300" endPos="55500" dist="101600" dir="5400000" sy="-100000" algn="bl" rotWithShape="0"/>
          </a:effectLst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0" y="5562600"/>
            <a:ext cx="9144000" cy="0"/>
          </a:xfrm>
          <a:prstGeom prst="line">
            <a:avLst/>
          </a:prstGeom>
          <a:ln w="76200">
            <a:solidFill>
              <a:srgbClr val="CCFFFF"/>
            </a:solidFill>
          </a:ln>
          <a:effectLst>
            <a:glow rad="254000">
              <a:schemeClr val="tx1">
                <a:alpha val="40000"/>
              </a:schemeClr>
            </a:glow>
            <a:outerShdw blurRad="40000" dist="23000" dir="5400000" rotWithShape="0">
              <a:srgbClr val="000000">
                <a:alpha val="35000"/>
              </a:srgbClr>
            </a:outerShdw>
            <a:reflection blurRad="6350" stA="50000" endA="300" endPos="55500" dist="101600" dir="5400000" sy="-100000" algn="bl" rotWithShape="0"/>
          </a:effectLst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2" name="Right Brace 1">
            <a:extLst>
              <a:ext uri="{FF2B5EF4-FFF2-40B4-BE49-F238E27FC236}">
                <a16:creationId xmlns:a16="http://schemas.microsoft.com/office/drawing/2014/main" id="{6521B34E-365C-26AB-8499-67C538F90B6B}"/>
              </a:ext>
            </a:extLst>
          </p:cNvPr>
          <p:cNvSpPr/>
          <p:nvPr/>
        </p:nvSpPr>
        <p:spPr>
          <a:xfrm>
            <a:off x="7772400" y="2133601"/>
            <a:ext cx="381000" cy="2971799"/>
          </a:xfrm>
          <a:prstGeom prst="rightBrace">
            <a:avLst>
              <a:gd name="adj1" fmla="val 54394"/>
              <a:gd name="adj2" fmla="val 50000"/>
            </a:avLst>
          </a:prstGeom>
          <a:ln>
            <a:solidFill>
              <a:schemeClr val="tx1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22CF67D-E6A9-7A14-68C7-C75ECD7AD818}"/>
              </a:ext>
            </a:extLst>
          </p:cNvPr>
          <p:cNvSpPr txBox="1"/>
          <p:nvPr/>
        </p:nvSpPr>
        <p:spPr>
          <a:xfrm>
            <a:off x="8229600" y="3371513"/>
            <a:ext cx="602181" cy="4756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i="1" dirty="0">
                <a:solidFill>
                  <a:srgbClr val="FFFF00"/>
                </a:solidFill>
                <a:latin typeface="Cambria" panose="02040503050406030204" pitchFamily="18" charset="0"/>
              </a:rPr>
              <a:t>X2</a:t>
            </a:r>
            <a:endParaRPr lang="en-ZA" sz="2800" i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>
              <a:buNone/>
            </a:pPr>
            <a:r>
              <a:rPr lang="en-US" b="1" dirty="0">
                <a:solidFill>
                  <a:schemeClr val="tx1"/>
                </a:solidFill>
                <a:latin typeface="Cambria" panose="02040503050406030204" pitchFamily="18" charset="0"/>
              </a:rPr>
              <a:t>                    </a:t>
            </a:r>
          </a:p>
          <a:p>
            <a:pPr algn="ctr">
              <a:buNone/>
            </a:pPr>
            <a:r>
              <a:rPr lang="en-US" sz="4000" b="1" dirty="0">
                <a:solidFill>
                  <a:srgbClr val="FFFF00"/>
                </a:solidFill>
                <a:latin typeface="Cambria" panose="02040503050406030204" pitchFamily="18" charset="0"/>
              </a:rPr>
              <a:t>2</a:t>
            </a:r>
          </a:p>
          <a:p>
            <a:pPr algn="ctr">
              <a:buNone/>
            </a:pPr>
            <a:r>
              <a:rPr lang="en-US" b="1" dirty="0">
                <a:solidFill>
                  <a:schemeClr val="tx1"/>
                </a:solidFill>
                <a:latin typeface="Cambria" panose="02040503050406030204" pitchFamily="18" charset="0"/>
              </a:rPr>
              <a:t>  </a:t>
            </a:r>
            <a:endParaRPr lang="en-ZA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fr-FR" sz="40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Siyakudumisa</a:t>
            </a:r>
            <a:r>
              <a:rPr lang="fr-FR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,</a:t>
            </a:r>
          </a:p>
          <a:p>
            <a:pPr algn="ctr">
              <a:buNone/>
            </a:pPr>
            <a:r>
              <a:rPr lang="fr-FR" sz="40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Siyakudumisa</a:t>
            </a:r>
            <a:r>
              <a:rPr lang="fr-FR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,</a:t>
            </a:r>
          </a:p>
          <a:p>
            <a:pPr algn="ctr">
              <a:buNone/>
            </a:pPr>
            <a:r>
              <a:rPr lang="fr-FR" sz="40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Siyakudumisa</a:t>
            </a:r>
            <a:r>
              <a:rPr lang="fr-FR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,</a:t>
            </a: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GB" sz="6000" b="1" dirty="0">
                <a:solidFill>
                  <a:schemeClr val="tx1"/>
                </a:solidFill>
                <a:latin typeface="Cambria" panose="02040503050406030204" pitchFamily="18" charset="0"/>
              </a:rPr>
              <a:t>N</a:t>
            </a:r>
            <a:r>
              <a:rPr lang="en-GB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KOSI  YA  MAKHOSI.</a:t>
            </a: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cxnSp>
        <p:nvCxnSpPr>
          <p:cNvPr id="9" name="Straight Connector 8"/>
          <p:cNvCxnSpPr/>
          <p:nvPr/>
        </p:nvCxnSpPr>
        <p:spPr>
          <a:xfrm>
            <a:off x="0" y="1676400"/>
            <a:ext cx="9144000" cy="0"/>
          </a:xfrm>
          <a:prstGeom prst="line">
            <a:avLst/>
          </a:prstGeom>
          <a:ln w="76200">
            <a:solidFill>
              <a:srgbClr val="CCFFFF"/>
            </a:solidFill>
          </a:ln>
          <a:effectLst>
            <a:glow rad="254000">
              <a:schemeClr val="tx1">
                <a:alpha val="40000"/>
              </a:schemeClr>
            </a:glow>
            <a:outerShdw blurRad="40000" dist="23000" dir="5400000" rotWithShape="0">
              <a:srgbClr val="000000">
                <a:alpha val="35000"/>
              </a:srgbClr>
            </a:outerShdw>
            <a:reflection blurRad="6350" stA="50000" endA="300" endPos="55500" dist="101600" dir="5400000" sy="-100000" algn="bl" rotWithShape="0"/>
          </a:effectLst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0" y="5562600"/>
            <a:ext cx="9144000" cy="0"/>
          </a:xfrm>
          <a:prstGeom prst="line">
            <a:avLst/>
          </a:prstGeom>
          <a:ln w="76200">
            <a:solidFill>
              <a:srgbClr val="CCFFFF"/>
            </a:solidFill>
          </a:ln>
          <a:effectLst>
            <a:glow rad="254000">
              <a:schemeClr val="tx1">
                <a:alpha val="40000"/>
              </a:schemeClr>
            </a:glow>
            <a:outerShdw blurRad="40000" dist="23000" dir="5400000" rotWithShape="0">
              <a:srgbClr val="000000">
                <a:alpha val="35000"/>
              </a:srgbClr>
            </a:outerShdw>
            <a:reflection blurRad="6350" stA="50000" endA="300" endPos="55500" dist="101600" dir="5400000" sy="-100000" algn="bl" rotWithShape="0"/>
          </a:effectLst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2" name="Right Brace 1">
            <a:extLst>
              <a:ext uri="{FF2B5EF4-FFF2-40B4-BE49-F238E27FC236}">
                <a16:creationId xmlns:a16="http://schemas.microsoft.com/office/drawing/2014/main" id="{6D5F2409-A658-B2ED-7E38-D7F70A2ED9B8}"/>
              </a:ext>
            </a:extLst>
          </p:cNvPr>
          <p:cNvSpPr/>
          <p:nvPr/>
        </p:nvSpPr>
        <p:spPr>
          <a:xfrm>
            <a:off x="7772400" y="2133601"/>
            <a:ext cx="381000" cy="2971799"/>
          </a:xfrm>
          <a:prstGeom prst="rightBrace">
            <a:avLst>
              <a:gd name="adj1" fmla="val 54394"/>
              <a:gd name="adj2" fmla="val 50000"/>
            </a:avLst>
          </a:prstGeom>
          <a:ln>
            <a:solidFill>
              <a:schemeClr val="tx1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1502ED4-BB6A-9185-D07C-2BB7D5EAF25B}"/>
              </a:ext>
            </a:extLst>
          </p:cNvPr>
          <p:cNvSpPr txBox="1"/>
          <p:nvPr/>
        </p:nvSpPr>
        <p:spPr>
          <a:xfrm>
            <a:off x="8229600" y="3371513"/>
            <a:ext cx="602181" cy="4756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i="1" dirty="0">
                <a:solidFill>
                  <a:srgbClr val="FFFF00"/>
                </a:solidFill>
                <a:latin typeface="Cambria" panose="02040503050406030204" pitchFamily="18" charset="0"/>
              </a:rPr>
              <a:t>X2</a:t>
            </a:r>
            <a:endParaRPr lang="en-ZA" sz="2800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8442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>
              <a:buNone/>
            </a:pPr>
            <a:r>
              <a:rPr lang="en-US" b="1" dirty="0">
                <a:solidFill>
                  <a:schemeClr val="tx1"/>
                </a:solidFill>
                <a:latin typeface="Cambria" panose="02040503050406030204" pitchFamily="18" charset="0"/>
              </a:rPr>
              <a:t>                    </a:t>
            </a:r>
          </a:p>
          <a:p>
            <a:pPr algn="ctr">
              <a:buNone/>
            </a:pPr>
            <a:r>
              <a:rPr lang="en-US" sz="4000" b="1" dirty="0">
                <a:solidFill>
                  <a:srgbClr val="FFFF00"/>
                </a:solidFill>
                <a:latin typeface="Cambria" panose="02040503050406030204" pitchFamily="18" charset="0"/>
              </a:rPr>
              <a:t>3</a:t>
            </a:r>
          </a:p>
          <a:p>
            <a:pPr algn="ctr">
              <a:buNone/>
            </a:pPr>
            <a:r>
              <a:rPr lang="en-US" b="1" dirty="0">
                <a:solidFill>
                  <a:schemeClr val="tx1"/>
                </a:solidFill>
                <a:latin typeface="Cambria" panose="02040503050406030204" pitchFamily="18" charset="0"/>
              </a:rPr>
              <a:t>  </a:t>
            </a:r>
            <a:endParaRPr lang="en-ZA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fr-FR" sz="40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Ezulwini</a:t>
            </a:r>
            <a:r>
              <a:rPr lang="fr-FR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  <a:r>
              <a:rPr lang="fr-FR" sz="40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kulaw’la</a:t>
            </a:r>
            <a:r>
              <a:rPr lang="fr-FR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  <a:r>
              <a:rPr lang="fr-FR" sz="40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wena</a:t>
            </a:r>
            <a:r>
              <a:rPr lang="fr-FR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,</a:t>
            </a: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fr-FR" sz="40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Emhlabeni</a:t>
            </a:r>
            <a:r>
              <a:rPr lang="fr-FR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  <a:r>
              <a:rPr lang="fr-FR" sz="40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kulaw’la</a:t>
            </a:r>
            <a:r>
              <a:rPr lang="fr-FR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  <a:r>
              <a:rPr lang="fr-FR" sz="40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wena</a:t>
            </a:r>
            <a:r>
              <a:rPr lang="fr-FR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,</a:t>
            </a: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Zonk’inzito</a:t>
            </a: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zilawa</a:t>
            </a: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nguwe</a:t>
            </a: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,</a:t>
            </a:r>
          </a:p>
          <a:p>
            <a:pPr algn="ctr">
              <a:buNone/>
            </a:pPr>
            <a:r>
              <a:rPr lang="en-GB" sz="6000" b="1" dirty="0">
                <a:solidFill>
                  <a:schemeClr val="tx1"/>
                </a:solidFill>
                <a:latin typeface="Cambria" panose="02040503050406030204" pitchFamily="18" charset="0"/>
              </a:rPr>
              <a:t>N</a:t>
            </a:r>
            <a:r>
              <a:rPr lang="en-GB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KOSI  YA  MAKHOSI.</a:t>
            </a: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cxnSp>
        <p:nvCxnSpPr>
          <p:cNvPr id="7" name="Straight Connector 6"/>
          <p:cNvCxnSpPr/>
          <p:nvPr/>
        </p:nvCxnSpPr>
        <p:spPr>
          <a:xfrm>
            <a:off x="0" y="1676400"/>
            <a:ext cx="9144000" cy="0"/>
          </a:xfrm>
          <a:prstGeom prst="line">
            <a:avLst/>
          </a:prstGeom>
          <a:ln w="76200">
            <a:solidFill>
              <a:srgbClr val="CCFFFF"/>
            </a:solidFill>
          </a:ln>
          <a:effectLst>
            <a:glow rad="254000">
              <a:schemeClr val="tx1">
                <a:alpha val="40000"/>
              </a:schemeClr>
            </a:glow>
            <a:outerShdw blurRad="40000" dist="23000" dir="5400000" rotWithShape="0">
              <a:srgbClr val="000000">
                <a:alpha val="35000"/>
              </a:srgbClr>
            </a:outerShdw>
            <a:reflection blurRad="6350" stA="50000" endA="300" endPos="55500" dist="101600" dir="5400000" sy="-100000" algn="bl" rotWithShape="0"/>
          </a:effectLst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0" y="5562600"/>
            <a:ext cx="9144000" cy="0"/>
          </a:xfrm>
          <a:prstGeom prst="line">
            <a:avLst/>
          </a:prstGeom>
          <a:ln w="76200">
            <a:solidFill>
              <a:srgbClr val="CCFFFF"/>
            </a:solidFill>
          </a:ln>
          <a:effectLst>
            <a:glow rad="254000">
              <a:schemeClr val="tx1">
                <a:alpha val="40000"/>
              </a:schemeClr>
            </a:glow>
            <a:outerShdw blurRad="40000" dist="23000" dir="5400000" rotWithShape="0">
              <a:srgbClr val="000000">
                <a:alpha val="35000"/>
              </a:srgbClr>
            </a:outerShdw>
            <a:reflection blurRad="6350" stA="50000" endA="300" endPos="55500" dist="101600" dir="5400000" sy="-100000" algn="bl" rotWithShape="0"/>
          </a:effectLst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2" name="Right Brace 1">
            <a:extLst>
              <a:ext uri="{FF2B5EF4-FFF2-40B4-BE49-F238E27FC236}">
                <a16:creationId xmlns:a16="http://schemas.microsoft.com/office/drawing/2014/main" id="{D912885F-2C77-7E2C-B2F7-8C525979FFCA}"/>
              </a:ext>
            </a:extLst>
          </p:cNvPr>
          <p:cNvSpPr/>
          <p:nvPr/>
        </p:nvSpPr>
        <p:spPr>
          <a:xfrm>
            <a:off x="7772400" y="2133601"/>
            <a:ext cx="381000" cy="2971799"/>
          </a:xfrm>
          <a:prstGeom prst="rightBrace">
            <a:avLst>
              <a:gd name="adj1" fmla="val 54394"/>
              <a:gd name="adj2" fmla="val 50000"/>
            </a:avLst>
          </a:prstGeom>
          <a:ln>
            <a:solidFill>
              <a:schemeClr val="tx1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E16C2A3-BFCF-6134-5886-55D8EBB98267}"/>
              </a:ext>
            </a:extLst>
          </p:cNvPr>
          <p:cNvSpPr txBox="1"/>
          <p:nvPr/>
        </p:nvSpPr>
        <p:spPr>
          <a:xfrm>
            <a:off x="8229600" y="3371513"/>
            <a:ext cx="602181" cy="4756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i="1" dirty="0">
                <a:solidFill>
                  <a:srgbClr val="FFFF00"/>
                </a:solidFill>
                <a:latin typeface="Cambria" panose="02040503050406030204" pitchFamily="18" charset="0"/>
              </a:rPr>
              <a:t>X2</a:t>
            </a:r>
            <a:endParaRPr lang="en-ZA" sz="2800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2333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>
              <a:buNone/>
            </a:pPr>
            <a:r>
              <a:rPr lang="en-US" b="1" dirty="0">
                <a:solidFill>
                  <a:schemeClr val="tx1"/>
                </a:solidFill>
                <a:latin typeface="Cambria" panose="02040503050406030204" pitchFamily="18" charset="0"/>
              </a:rPr>
              <a:t>                    </a:t>
            </a:r>
          </a:p>
          <a:p>
            <a:pPr algn="ctr">
              <a:buNone/>
            </a:pPr>
            <a:r>
              <a:rPr lang="en-US" sz="4000" b="1" dirty="0">
                <a:solidFill>
                  <a:srgbClr val="FFFF00"/>
                </a:solidFill>
                <a:latin typeface="Cambria" panose="02040503050406030204" pitchFamily="18" charset="0"/>
              </a:rPr>
              <a:t>4</a:t>
            </a:r>
          </a:p>
          <a:p>
            <a:pPr algn="ctr">
              <a:buNone/>
            </a:pPr>
            <a:r>
              <a:rPr lang="en-US" b="1" dirty="0">
                <a:solidFill>
                  <a:schemeClr val="tx1"/>
                </a:solidFill>
                <a:latin typeface="Cambria" panose="02040503050406030204" pitchFamily="18" charset="0"/>
              </a:rPr>
              <a:t>  </a:t>
            </a:r>
            <a:endParaRPr lang="en-ZA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40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Akekho</a:t>
            </a:r>
            <a:r>
              <a:rPr lang="en-US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ofana</a:t>
            </a:r>
            <a:r>
              <a:rPr lang="en-US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nawe</a:t>
            </a:r>
            <a:r>
              <a:rPr lang="en-US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, </a:t>
            </a:r>
          </a:p>
          <a:p>
            <a:pPr algn="ctr">
              <a:buNone/>
            </a:pPr>
            <a:r>
              <a:rPr lang="en-US" sz="40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Akekho</a:t>
            </a:r>
            <a:r>
              <a:rPr lang="en-US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ofana</a:t>
            </a:r>
            <a:r>
              <a:rPr lang="en-US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nawe</a:t>
            </a:r>
            <a:r>
              <a:rPr lang="en-US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, </a:t>
            </a:r>
          </a:p>
          <a:p>
            <a:pPr algn="ctr">
              <a:buNone/>
            </a:pPr>
            <a:r>
              <a:rPr lang="en-US" sz="40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Akekho</a:t>
            </a:r>
            <a:r>
              <a:rPr lang="en-US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ofana</a:t>
            </a:r>
            <a:r>
              <a:rPr lang="en-US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nawe</a:t>
            </a:r>
            <a:r>
              <a:rPr lang="en-US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,</a:t>
            </a: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GB" sz="6000" b="1" dirty="0">
                <a:solidFill>
                  <a:schemeClr val="tx1"/>
                </a:solidFill>
                <a:latin typeface="Cambria" panose="02040503050406030204" pitchFamily="18" charset="0"/>
              </a:rPr>
              <a:t>N</a:t>
            </a:r>
            <a:r>
              <a:rPr lang="en-GB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KOSI  YA  MAKHOSI.</a:t>
            </a: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0" y="1676400"/>
            <a:ext cx="9144000" cy="0"/>
          </a:xfrm>
          <a:prstGeom prst="line">
            <a:avLst/>
          </a:prstGeom>
          <a:ln w="76200">
            <a:solidFill>
              <a:srgbClr val="CCFFFF"/>
            </a:solidFill>
          </a:ln>
          <a:effectLst>
            <a:glow rad="254000">
              <a:schemeClr val="tx1">
                <a:alpha val="40000"/>
              </a:schemeClr>
            </a:glow>
            <a:outerShdw blurRad="40000" dist="23000" dir="5400000" rotWithShape="0">
              <a:srgbClr val="000000">
                <a:alpha val="35000"/>
              </a:srgbClr>
            </a:outerShdw>
            <a:reflection blurRad="6350" stA="50000" endA="300" endPos="55500" dist="101600" dir="5400000" sy="-100000" algn="bl" rotWithShape="0"/>
          </a:effectLst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0" y="5562600"/>
            <a:ext cx="9144000" cy="0"/>
          </a:xfrm>
          <a:prstGeom prst="line">
            <a:avLst/>
          </a:prstGeom>
          <a:ln w="76200">
            <a:solidFill>
              <a:srgbClr val="CCFFFF"/>
            </a:solidFill>
          </a:ln>
          <a:effectLst>
            <a:glow rad="254000">
              <a:schemeClr val="tx1">
                <a:alpha val="40000"/>
              </a:schemeClr>
            </a:glow>
            <a:outerShdw blurRad="40000" dist="23000" dir="5400000" rotWithShape="0">
              <a:srgbClr val="000000">
                <a:alpha val="35000"/>
              </a:srgbClr>
            </a:outerShdw>
            <a:reflection blurRad="6350" stA="50000" endA="300" endPos="55500" dist="101600" dir="5400000" sy="-100000" algn="bl" rotWithShape="0"/>
          </a:effectLst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5" name="Action Button: End 4">
            <a:hlinkClick r:id="" action="ppaction://hlinkshowjump?jump=lastslide" highlightClick="1"/>
          </p:cNvPr>
          <p:cNvSpPr/>
          <p:nvPr/>
        </p:nvSpPr>
        <p:spPr>
          <a:xfrm>
            <a:off x="4267200" y="5867400"/>
            <a:ext cx="609600" cy="126803"/>
          </a:xfrm>
          <a:prstGeom prst="actionButtonEnd">
            <a:avLst/>
          </a:prstGeom>
          <a:solidFill>
            <a:schemeClr val="accent2"/>
          </a:solidFill>
          <a:ln w="19050">
            <a:solidFill>
              <a:schemeClr val="tx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2" name="Right Brace 1">
            <a:extLst>
              <a:ext uri="{FF2B5EF4-FFF2-40B4-BE49-F238E27FC236}">
                <a16:creationId xmlns:a16="http://schemas.microsoft.com/office/drawing/2014/main" id="{9A572AE5-88C9-5978-D363-36681E993730}"/>
              </a:ext>
            </a:extLst>
          </p:cNvPr>
          <p:cNvSpPr/>
          <p:nvPr/>
        </p:nvSpPr>
        <p:spPr>
          <a:xfrm>
            <a:off x="7772400" y="2133601"/>
            <a:ext cx="381000" cy="2971799"/>
          </a:xfrm>
          <a:prstGeom prst="rightBrace">
            <a:avLst>
              <a:gd name="adj1" fmla="val 54394"/>
              <a:gd name="adj2" fmla="val 50000"/>
            </a:avLst>
          </a:prstGeom>
          <a:ln>
            <a:solidFill>
              <a:schemeClr val="tx1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20BAD38-7F1F-CB6A-4081-4A0834752A95}"/>
              </a:ext>
            </a:extLst>
          </p:cNvPr>
          <p:cNvSpPr txBox="1"/>
          <p:nvPr/>
        </p:nvSpPr>
        <p:spPr>
          <a:xfrm>
            <a:off x="8229600" y="3371513"/>
            <a:ext cx="602181" cy="4756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i="1" dirty="0">
                <a:solidFill>
                  <a:srgbClr val="FFFF00"/>
                </a:solidFill>
                <a:latin typeface="Cambria" panose="02040503050406030204" pitchFamily="18" charset="0"/>
              </a:rPr>
              <a:t>X2</a:t>
            </a:r>
            <a:endParaRPr lang="en-ZA" sz="2800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9361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77</TotalTime>
  <Words>87</Words>
  <Application>Microsoft Office PowerPoint</Application>
  <PresentationFormat>On-screen Show (4:3)</PresentationFormat>
  <Paragraphs>39</Paragraphs>
  <Slides>5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Cambria</vt:lpstr>
      <vt:lpstr>Office Theme</vt:lpstr>
      <vt:lpstr> AKEKHO OFANA NAWE 197 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AKEKHO FANA NAWE </dc:title>
  <dc:creator>Ukelo</dc:creator>
  <cp:lastModifiedBy>Ukelo Alimange</cp:lastModifiedBy>
  <cp:revision>30</cp:revision>
  <dcterms:created xsi:type="dcterms:W3CDTF">2006-08-16T00:00:00Z</dcterms:created>
  <dcterms:modified xsi:type="dcterms:W3CDTF">2024-04-16T19:08:52Z</dcterms:modified>
</cp:coreProperties>
</file>