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5"/>
  </p:notesMasterIdLst>
  <p:sldIdLst>
    <p:sldId id="256" r:id="rId5"/>
    <p:sldId id="285" r:id="rId6"/>
    <p:sldId id="304" r:id="rId7"/>
    <p:sldId id="287" r:id="rId8"/>
    <p:sldId id="306" r:id="rId9"/>
    <p:sldId id="288" r:id="rId10"/>
    <p:sldId id="307" r:id="rId11"/>
    <p:sldId id="289" r:id="rId12"/>
    <p:sldId id="308" r:id="rId13"/>
    <p:sldId id="30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24" autoAdjust="0"/>
    <p:restoredTop sz="94660"/>
  </p:normalViewPr>
  <p:slideViewPr>
    <p:cSldViewPr>
      <p:cViewPr varScale="1">
        <p:scale>
          <a:sx n="65" d="100"/>
          <a:sy n="65" d="100"/>
        </p:scale>
        <p:origin x="780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pPr/>
              <a:t>2024/12/24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12192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3886200"/>
            <a:ext cx="85344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007889"/>
            <a:ext cx="103632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4638"/>
            <a:ext cx="10566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812800" y="1600200"/>
            <a:ext cx="105664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1" y="4962526"/>
            <a:ext cx="10513484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1" y="3462339"/>
            <a:ext cx="10513484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812800" y="1600200"/>
            <a:ext cx="49784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400800" y="1600200"/>
            <a:ext cx="49784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4638"/>
            <a:ext cx="10566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400800" y="2209800"/>
            <a:ext cx="49784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812800" y="2209800"/>
            <a:ext cx="49784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4638"/>
            <a:ext cx="10566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1600200"/>
            <a:ext cx="49784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1600200"/>
            <a:ext cx="49784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4638"/>
            <a:ext cx="10566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283200" y="1447800"/>
            <a:ext cx="61976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6864" y="1447800"/>
            <a:ext cx="39624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6864" y="2547892"/>
            <a:ext cx="39624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447800"/>
            <a:ext cx="39624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209792" y="1447800"/>
            <a:ext cx="4559808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547891"/>
            <a:ext cx="39624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2800" y="274638"/>
            <a:ext cx="105664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1600201"/>
            <a:ext cx="10566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0" y="6356351"/>
            <a:ext cx="203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28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058400" y="6356351"/>
            <a:ext cx="132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689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3880" y="1287914"/>
            <a:ext cx="11064240" cy="1470025"/>
          </a:xfrm>
        </p:spPr>
        <p:txBody>
          <a:bodyPr/>
          <a:lstStyle/>
          <a:p>
            <a:r>
              <a:rPr lang="en-ZA" sz="6600" b="1" dirty="0">
                <a:solidFill>
                  <a:srgbClr val="FFFF00"/>
                </a:solidFill>
                <a:latin typeface="Cambria" panose="02040503050406030204" pitchFamily="18" charset="0"/>
              </a:rPr>
              <a:t>Come, Great </a:t>
            </a:r>
            <a:r>
              <a:rPr lang="en-ZA" sz="66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DelivErer</a:t>
            </a:r>
            <a:endParaRPr lang="en-ZA" sz="6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5434464" y="4622559"/>
            <a:ext cx="1030504" cy="940041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C</a:t>
            </a:r>
          </a:p>
        </p:txBody>
      </p:sp>
      <p:sp>
        <p:nvSpPr>
          <p:cNvPr id="7" name="Rectangle 6"/>
          <p:cNvSpPr/>
          <p:nvPr/>
        </p:nvSpPr>
        <p:spPr>
          <a:xfrm>
            <a:off x="4876800" y="2971800"/>
            <a:ext cx="2156108" cy="25807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4/4  Solfa tonic</a:t>
            </a: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19200"/>
            <a:ext cx="12115801" cy="47244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O hear my cry, Be gracious now to me,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Come, Great Deliverer, come;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My soul bowed down, is longing now for Thee,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Come, Great Deliverer, come.</a:t>
            </a: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638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6079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63879" y="1143000"/>
            <a:ext cx="11064240" cy="49530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I’ve wandered far away from Thy True Word,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I’ve wandered far away from Home;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O take me now, and bring me to Thy City,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Come, Great Deliverer, come.</a:t>
            </a: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115951" y="363323"/>
            <a:ext cx="1960098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78440" y="394648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5952C17F-4E4D-DC6B-F351-EDA1485B6194}"/>
              </a:ext>
            </a:extLst>
          </p:cNvPr>
          <p:cNvSpPr/>
          <p:nvPr/>
        </p:nvSpPr>
        <p:spPr>
          <a:xfrm flipV="1">
            <a:off x="11419449" y="3962399"/>
            <a:ext cx="457200" cy="2517329"/>
          </a:xfrm>
          <a:prstGeom prst="rightBrace">
            <a:avLst>
              <a:gd name="adj1" fmla="val 4716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00C9C9-B071-896E-BECA-B08D926A7CF9}"/>
              </a:ext>
            </a:extLst>
          </p:cNvPr>
          <p:cNvSpPr txBox="1"/>
          <p:nvPr/>
        </p:nvSpPr>
        <p:spPr>
          <a:xfrm>
            <a:off x="10911650" y="4928675"/>
            <a:ext cx="6963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3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33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27303" y="1066800"/>
            <a:ext cx="11937393" cy="47244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I have no place, no shelter in this world,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Come, Great Deliverer, come;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One Word from Thee would give me hope and life,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Come, Great Deliverer, come.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638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96079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E67AE6-2AC6-3C32-0322-5108AED91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F899C-E209-2E2B-3163-D175AEA9D96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63879" y="1143000"/>
            <a:ext cx="11064240" cy="49530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I’ve wandered far away from Thy True Word,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I’ve wandered far away from Home;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O take me now, and bring me to Thy City,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Come, Great Deliverer, come.</a:t>
            </a: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B94C4198-BDE0-2B1F-2C91-F81BA1E5128C}"/>
              </a:ext>
            </a:extLst>
          </p:cNvPr>
          <p:cNvSpPr/>
          <p:nvPr/>
        </p:nvSpPr>
        <p:spPr>
          <a:xfrm>
            <a:off x="5115951" y="363323"/>
            <a:ext cx="1960098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EDE6D2C-72CB-8056-3F3C-C22EF7ACFFD8}"/>
              </a:ext>
            </a:extLst>
          </p:cNvPr>
          <p:cNvSpPr/>
          <p:nvPr/>
        </p:nvSpPr>
        <p:spPr>
          <a:xfrm>
            <a:off x="5478440" y="394648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2312F217-8472-98F7-CC29-00BF48955C4D}"/>
              </a:ext>
            </a:extLst>
          </p:cNvPr>
          <p:cNvSpPr/>
          <p:nvPr/>
        </p:nvSpPr>
        <p:spPr>
          <a:xfrm flipV="1">
            <a:off x="11419449" y="3962399"/>
            <a:ext cx="457200" cy="2517329"/>
          </a:xfrm>
          <a:prstGeom prst="rightBrace">
            <a:avLst>
              <a:gd name="adj1" fmla="val 4716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2B1A59-64D4-A3CA-5221-7B0B8BCCDF10}"/>
              </a:ext>
            </a:extLst>
          </p:cNvPr>
          <p:cNvSpPr txBox="1"/>
          <p:nvPr/>
        </p:nvSpPr>
        <p:spPr>
          <a:xfrm>
            <a:off x="10911650" y="4928675"/>
            <a:ext cx="6963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3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596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27303" y="1104900"/>
            <a:ext cx="11937393" cy="46482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My path is lone, and weary are my feet,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Come, Great Deliverer, come;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Mine eyes look up Thy loving smile to meet,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Come, Great Deliverer, come.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638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96079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943CB-E448-9E49-ACB5-C052AEBC3C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8C0D73-9953-34FA-A2A3-E139888C17A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63879" y="1143000"/>
            <a:ext cx="11064240" cy="49530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I’ve wandered far away from Thy True Word,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I’ve wandered far away from Home;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O take me now, and bring me to Thy City,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Come, Great Deliverer, come.</a:t>
            </a: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E4DD4E59-09D1-D61D-0F49-9F60F7A72224}"/>
              </a:ext>
            </a:extLst>
          </p:cNvPr>
          <p:cNvSpPr/>
          <p:nvPr/>
        </p:nvSpPr>
        <p:spPr>
          <a:xfrm>
            <a:off x="5115951" y="363323"/>
            <a:ext cx="1960098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E6B1F17-BD75-64CA-0941-DF91960D8853}"/>
              </a:ext>
            </a:extLst>
          </p:cNvPr>
          <p:cNvSpPr/>
          <p:nvPr/>
        </p:nvSpPr>
        <p:spPr>
          <a:xfrm>
            <a:off x="5478440" y="394648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A66C09B7-F266-B61D-5F31-7DCF3DE21BB1}"/>
              </a:ext>
            </a:extLst>
          </p:cNvPr>
          <p:cNvSpPr/>
          <p:nvPr/>
        </p:nvSpPr>
        <p:spPr>
          <a:xfrm flipV="1">
            <a:off x="11419449" y="3962399"/>
            <a:ext cx="457200" cy="2517329"/>
          </a:xfrm>
          <a:prstGeom prst="rightBrace">
            <a:avLst>
              <a:gd name="adj1" fmla="val 4716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8E3844-4563-7708-3808-937957920883}"/>
              </a:ext>
            </a:extLst>
          </p:cNvPr>
          <p:cNvSpPr txBox="1"/>
          <p:nvPr/>
        </p:nvSpPr>
        <p:spPr>
          <a:xfrm>
            <a:off x="10911650" y="4928675"/>
            <a:ext cx="6963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3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072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533401"/>
            <a:ext cx="12172335" cy="51054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Thou wilt not spurn contrition’s broken sigh,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Come, Great Deliverer, come;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Regard my prayer, and hear my humble cry,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Come, Great Deliverer, come.</a:t>
            </a: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638800" y="51050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81005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BB5EC3-0DA6-844A-F759-0456196FB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D6E7F-7293-2E8B-3D82-D657716C0A5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63879" y="1024742"/>
            <a:ext cx="11064240" cy="49530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I’ve wandered far away from Thy True Word,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I’ve wandered far away from Home;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O take me now, and bring me to Thy City,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Come, Great Deliverer, come.</a:t>
            </a: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B304B925-6597-AF6E-746B-507974CD5552}"/>
              </a:ext>
            </a:extLst>
          </p:cNvPr>
          <p:cNvSpPr/>
          <p:nvPr/>
        </p:nvSpPr>
        <p:spPr>
          <a:xfrm>
            <a:off x="5115951" y="363323"/>
            <a:ext cx="1960098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BE5B1E1-1CF5-C62A-64CE-EDA45115682F}"/>
              </a:ext>
            </a:extLst>
          </p:cNvPr>
          <p:cNvSpPr/>
          <p:nvPr/>
        </p:nvSpPr>
        <p:spPr>
          <a:xfrm>
            <a:off x="5478440" y="394648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2B0178E0-0A54-2752-653B-D949B0596D72}"/>
              </a:ext>
            </a:extLst>
          </p:cNvPr>
          <p:cNvSpPr/>
          <p:nvPr/>
        </p:nvSpPr>
        <p:spPr>
          <a:xfrm flipV="1">
            <a:off x="11419449" y="3962399"/>
            <a:ext cx="457200" cy="2517329"/>
          </a:xfrm>
          <a:prstGeom prst="rightBrace">
            <a:avLst>
              <a:gd name="adj1" fmla="val 4716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70AE5A-C0B4-8AC8-D51C-5F24B8E5F25D}"/>
              </a:ext>
            </a:extLst>
          </p:cNvPr>
          <p:cNvSpPr txBox="1"/>
          <p:nvPr/>
        </p:nvSpPr>
        <p:spPr>
          <a:xfrm>
            <a:off x="10911650" y="4928675"/>
            <a:ext cx="6963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3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Action Button: End 6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A06EBAA3-9CC3-220F-E5BB-EF5DE1572890}"/>
              </a:ext>
            </a:extLst>
          </p:cNvPr>
          <p:cNvSpPr/>
          <p:nvPr/>
        </p:nvSpPr>
        <p:spPr>
          <a:xfrm>
            <a:off x="5740006" y="6405145"/>
            <a:ext cx="711985" cy="11641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ln>
                <a:solidFill>
                  <a:srgbClr val="FFFF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912308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5CD5C-242B-BB61-BC30-D9661FD3A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DFFC55E-C814-E754-CDA4-FDFA1B1E011F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85992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39E00CB3-8B89-4FA7-8D92-8C62EDF0B7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3445F2D-5B09-4786-B0C7-5C3D4DE5D06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F322B18-FDE3-4749-B2C9-833B17DBCC09}">
  <ds:schemaRefs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2006/documentManagement/types"/>
    <ds:schemaRef ds:uri="b3fec16b-ebc2-4fa6-9dd6-49e1f08d656d"/>
    <ds:schemaRef ds:uri="http://schemas.openxmlformats.org/package/2006/metadata/core-properties"/>
    <ds:schemaRef ds:uri="http://purl.org/dc/terms/"/>
    <ds:schemaRef ds:uri="e1b72f72-a6ce-48fe-a382-9236e8dc1f6b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2278</TotalTime>
  <Words>304</Words>
  <Application>Microsoft Office PowerPoint</Application>
  <PresentationFormat>Widescreen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Arial Narrow</vt:lpstr>
      <vt:lpstr>Calibri</vt:lpstr>
      <vt:lpstr>Cambria</vt:lpstr>
      <vt:lpstr>Horizon</vt:lpstr>
      <vt:lpstr>Come, Great DelivErer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LUBO</cp:lastModifiedBy>
  <cp:revision>178</cp:revision>
  <dcterms:created xsi:type="dcterms:W3CDTF">2006-08-16T00:00:00Z</dcterms:created>
  <dcterms:modified xsi:type="dcterms:W3CDTF">2024-12-25T06:39:59Z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