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76" autoAdjust="0"/>
  </p:normalViewPr>
  <p:slideViewPr>
    <p:cSldViewPr>
      <p:cViewPr varScale="1">
        <p:scale>
          <a:sx n="81" d="100"/>
          <a:sy n="81" d="100"/>
        </p:scale>
        <p:origin x="77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59515-BA1C-4388-A156-5786C2F0D23B}" type="datetimeFigureOut">
              <a:rPr lang="en-US" smtClean="0"/>
              <a:pPr/>
              <a:t>9/30/2023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955A1-DA7E-4CA2-A251-AC15724F445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4053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955A1-DA7E-4CA2-A251-AC15724F445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955A1-DA7E-4CA2-A251-AC15724F445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955A1-DA7E-4CA2-A251-AC15724F445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9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76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27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8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3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61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4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44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2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1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42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63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2743200"/>
          </a:xfrm>
          <a:solidFill>
            <a:schemeClr val="tx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b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entury Schoolbook" pitchFamily="18" charset="0"/>
              </a:rPr>
            </a:br>
            <a:b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entury Schoolbook" pitchFamily="18" charset="0"/>
              </a:rPr>
            </a:br>
            <a:br>
              <a:rPr lang="en-GB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entury Schoolbook" pitchFamily="18" charset="0"/>
              </a:rPr>
            </a:br>
            <a:br>
              <a:rPr lang="en-GB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entury Schoolbook" pitchFamily="18" charset="0"/>
              </a:rPr>
            </a:br>
            <a:r>
              <a:rPr lang="en-GB" sz="60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Akekho</a:t>
            </a:r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 </a:t>
            </a:r>
            <a:r>
              <a:rPr lang="en-GB" sz="60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Ofana</a:t>
            </a:r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 </a:t>
            </a:r>
            <a:r>
              <a:rPr lang="en-GB" sz="60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Naye</a:t>
            </a:r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12700" stA="48000" endA="300" endPos="55000" dir="5400000" sy="-90000" algn="bl" rotWithShape="0"/>
                </a:effectLst>
                <a:latin typeface="Century Schoolbook" pitchFamily="18" charset="0"/>
              </a:rPr>
              <a:t>!</a:t>
            </a:r>
            <a:b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entury Schoolbook" pitchFamily="18" charset="0"/>
              </a:rPr>
            </a:br>
            <a:br>
              <a:rPr lang="en-GB" sz="1100" b="1" i="1" dirty="0">
                <a:ln w="1905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</a:rPr>
            </a:br>
            <a: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Century Schoolbook" pitchFamily="18" charset="0"/>
              </a:rPr>
              <a:t>385</a:t>
            </a:r>
            <a:b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</a:br>
            <a:br>
              <a:rPr lang="en-GB" b="1" i="1" cap="none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</a:br>
            <a:br>
              <a:rPr lang="en-ZA" b="1" i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</a:rPr>
            </a:br>
            <a:r>
              <a:rPr lang="en-GB" dirty="0">
                <a:solidFill>
                  <a:srgbClr val="FFFF00"/>
                </a:solidFill>
                <a:latin typeface="Century Schoolbook" pitchFamily="18" charset="0"/>
              </a:rPr>
              <a:t> </a:t>
            </a:r>
            <a:br>
              <a:rPr lang="en-GB" dirty="0">
                <a:solidFill>
                  <a:srgbClr val="FFFF00"/>
                </a:solidFill>
                <a:latin typeface="Century Schoolbook" pitchFamily="18" charset="0"/>
              </a:rPr>
            </a:br>
            <a:endParaRPr lang="en-ZA" b="1" i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89294" y="4597908"/>
            <a:ext cx="11430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   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90600"/>
            <a:ext cx="8991600" cy="4876800"/>
          </a:xfrm>
          <a:solidFill>
            <a:schemeClr val="tx1"/>
          </a:solidFill>
          <a:ln/>
          <a:effectLst>
            <a:glow rad="228600">
              <a:srgbClr val="990000">
                <a:alpha val="40000"/>
              </a:srgb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1.</a:t>
            </a:r>
            <a:r>
              <a:rPr lang="en-GB" b="1" dirty="0">
                <a:effectLst/>
                <a:latin typeface="Cambria" panose="02040503050406030204" pitchFamily="18" charset="0"/>
              </a:rPr>
              <a:t> </a:t>
            </a:r>
            <a:r>
              <a:rPr lang="en-GB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</a:t>
            </a:r>
            <a:r>
              <a:rPr lang="en-GB" b="1" dirty="0" err="1">
                <a:latin typeface="Cambria" panose="02040503050406030204" pitchFamily="18" charset="0"/>
              </a:rPr>
              <a:t>Akekho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ofana</a:t>
            </a:r>
            <a:r>
              <a:rPr lang="en-GB" b="1" dirty="0">
                <a:latin typeface="Cambria" panose="02040503050406030204" pitchFamily="18" charset="0"/>
              </a:rPr>
              <a:t> Naye! </a:t>
            </a:r>
            <a:r>
              <a:rPr lang="en-GB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(X4)</a:t>
            </a:r>
          </a:p>
          <a:p>
            <a:pPr>
              <a:buNone/>
            </a:pPr>
            <a:r>
              <a:rPr lang="en-GB" b="1" dirty="0">
                <a:latin typeface="Cambria" panose="02040503050406030204" pitchFamily="18" charset="0"/>
              </a:rPr>
              <a:t>      </a:t>
            </a:r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Alleluia! Alleluia! </a:t>
            </a:r>
            <a:r>
              <a:rPr lang="en-GB" b="1" i="1" dirty="0">
                <a:solidFill>
                  <a:srgbClr val="FFFF00"/>
                </a:solidFill>
                <a:latin typeface="Cambria" panose="02040503050406030204" pitchFamily="18" charset="0"/>
              </a:rPr>
              <a:t>Akekho </a:t>
            </a:r>
            <a:r>
              <a:rPr lang="en-GB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ofana</a:t>
            </a:r>
            <a:r>
              <a:rPr lang="en-GB" b="1" i="1" dirty="0">
                <a:solidFill>
                  <a:srgbClr val="FFFF00"/>
                </a:solidFill>
                <a:latin typeface="Cambria" panose="02040503050406030204" pitchFamily="18" charset="0"/>
              </a:rPr>
              <a:t> Naye!</a:t>
            </a:r>
            <a:r>
              <a:rPr lang="en-GB" sz="2000" i="1" dirty="0">
                <a:solidFill>
                  <a:srgbClr val="FFFF00"/>
                </a:solidFill>
                <a:latin typeface="Cambria" panose="02040503050406030204" pitchFamily="18" charset="0"/>
              </a:rPr>
              <a:t> (X2)</a:t>
            </a: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2.</a:t>
            </a:r>
            <a:r>
              <a:rPr lang="en-GB" b="1" dirty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 </a:t>
            </a:r>
            <a:r>
              <a:rPr lang="en-GB" b="1" dirty="0" err="1">
                <a:latin typeface="Cambria" panose="02040503050406030204" pitchFamily="18" charset="0"/>
              </a:rPr>
              <a:t>Hakuna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Mungu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kama</a:t>
            </a:r>
            <a:r>
              <a:rPr lang="en-GB" b="1" dirty="0">
                <a:latin typeface="Cambria" panose="02040503050406030204" pitchFamily="18" charset="0"/>
              </a:rPr>
              <a:t> We! </a:t>
            </a:r>
            <a:r>
              <a:rPr lang="en-GB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Alleluia</a:t>
            </a:r>
            <a:r>
              <a:rPr lang="en-GB" b="1" dirty="0">
                <a:latin typeface="Cambria" panose="02040503050406030204" pitchFamily="18" charset="0"/>
              </a:rPr>
              <a:t>!</a:t>
            </a: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3.</a:t>
            </a: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</a:t>
            </a:r>
            <a:r>
              <a:rPr lang="en-GB" b="1" dirty="0">
                <a:latin typeface="Cambria" panose="02040503050406030204" pitchFamily="18" charset="0"/>
              </a:rPr>
              <a:t>Il </a:t>
            </a:r>
            <a:r>
              <a:rPr lang="en-GB" b="1" dirty="0" err="1">
                <a:latin typeface="Cambria" panose="02040503050406030204" pitchFamily="18" charset="0"/>
              </a:rPr>
              <a:t>n’y</a:t>
            </a:r>
            <a:r>
              <a:rPr lang="en-GB" b="1" dirty="0">
                <a:latin typeface="Cambria" panose="02040503050406030204" pitchFamily="18" charset="0"/>
              </a:rPr>
              <a:t> a point de Dieu </a:t>
            </a:r>
            <a:r>
              <a:rPr lang="en-GB" b="1" dirty="0" err="1">
                <a:latin typeface="Cambria" panose="02040503050406030204" pitchFamily="18" charset="0"/>
              </a:rPr>
              <a:t>comme</a:t>
            </a:r>
            <a:r>
              <a:rPr lang="en-GB" b="1" dirty="0">
                <a:latin typeface="Cambria" panose="02040503050406030204" pitchFamily="18" charset="0"/>
              </a:rPr>
              <a:t> Toi! </a:t>
            </a:r>
            <a:r>
              <a:rPr lang="en-GB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Alleluia</a:t>
            </a:r>
            <a:r>
              <a:rPr lang="en-GB" b="1" dirty="0">
                <a:latin typeface="Cambria" panose="02040503050406030204" pitchFamily="18" charset="0"/>
              </a:rPr>
              <a:t>!</a:t>
            </a:r>
            <a:endParaRPr lang="en-GB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4.</a:t>
            </a:r>
            <a:r>
              <a:rPr lang="en-GB" b="1" dirty="0">
                <a:solidFill>
                  <a:schemeClr val="tx1"/>
                </a:solidFill>
                <a:latin typeface="Cambria" panose="02040503050406030204" pitchFamily="18" charset="0"/>
              </a:rPr>
              <a:t>   </a:t>
            </a:r>
            <a:r>
              <a:rPr lang="en-GB" b="1" dirty="0">
                <a:latin typeface="Cambria" panose="02040503050406030204" pitchFamily="18" charset="0"/>
              </a:rPr>
              <a:t>There is no God like Jesus! </a:t>
            </a:r>
            <a:r>
              <a:rPr lang="en-GB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Alleluia</a:t>
            </a:r>
            <a:r>
              <a:rPr lang="en-GB" b="1" dirty="0">
                <a:latin typeface="Cambria" panose="02040503050406030204" pitchFamily="18" charset="0"/>
              </a:rPr>
              <a:t>!</a:t>
            </a:r>
            <a:endParaRPr lang="en-GB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5.</a:t>
            </a:r>
            <a:r>
              <a:rPr lang="en-GB" b="1" dirty="0">
                <a:latin typeface="Cambria" panose="02040503050406030204" pitchFamily="18" charset="0"/>
              </a:rPr>
              <a:t>   </a:t>
            </a:r>
            <a:r>
              <a:rPr lang="en-GB" b="1" dirty="0" err="1">
                <a:latin typeface="Cambria" panose="02040503050406030204" pitchFamily="18" charset="0"/>
              </a:rPr>
              <a:t>Kakwena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Nzambi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bu</a:t>
            </a:r>
            <a:r>
              <a:rPr lang="en-GB" b="1" dirty="0">
                <a:latin typeface="Cambria" panose="02040503050406030204" pitchFamily="18" charset="0"/>
              </a:rPr>
              <a:t> </a:t>
            </a:r>
            <a:r>
              <a:rPr lang="en-GB" b="1" dirty="0" err="1">
                <a:latin typeface="Cambria" panose="02040503050406030204" pitchFamily="18" charset="0"/>
              </a:rPr>
              <a:t>Wewa</a:t>
            </a:r>
            <a:r>
              <a:rPr lang="en-GB" b="1" dirty="0">
                <a:latin typeface="Cambria" panose="02040503050406030204" pitchFamily="18" charset="0"/>
              </a:rPr>
              <a:t>! </a:t>
            </a:r>
            <a:r>
              <a:rPr lang="en-GB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Alleluia</a:t>
            </a:r>
            <a:r>
              <a:rPr lang="en-GB" b="1" dirty="0">
                <a:latin typeface="Cambria" panose="02040503050406030204" pitchFamily="18" charset="0"/>
              </a:rPr>
              <a:t>!</a:t>
            </a:r>
          </a:p>
          <a:p>
            <a:pPr>
              <a:buNone/>
            </a:pPr>
            <a:r>
              <a:rPr lang="en-GB" b="1" dirty="0">
                <a:latin typeface="Cambria" panose="02040503050406030204" pitchFamily="18" charset="0"/>
              </a:rPr>
              <a:t> </a:t>
            </a:r>
          </a:p>
          <a:p>
            <a:pPr>
              <a:buNone/>
            </a:pPr>
            <a:endParaRPr lang="en-GB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GB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GB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991600" cy="5410200"/>
          </a:xfrm>
          <a:solidFill>
            <a:schemeClr val="tx1"/>
          </a:solidFill>
          <a:ln/>
          <a:effectLst>
            <a:glow rad="228600">
              <a:srgbClr val="990000">
                <a:alpha val="40000"/>
              </a:srgb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1.</a:t>
            </a:r>
            <a:r>
              <a:rPr lang="en-GB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</a:t>
            </a:r>
            <a:r>
              <a:rPr lang="en-GB" b="1" dirty="0" err="1">
                <a:latin typeface="Century Schoolbook" pitchFamily="18" charset="0"/>
              </a:rPr>
              <a:t>Akekho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ofana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Naye</a:t>
            </a:r>
            <a:r>
              <a:rPr lang="en-GB" b="1" dirty="0">
                <a:latin typeface="Century Schoolbook" pitchFamily="18" charset="0"/>
              </a:rPr>
              <a:t>!</a:t>
            </a:r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                      </a:t>
            </a:r>
            <a:r>
              <a:rPr lang="en-GB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GB" sz="2400" b="1" dirty="0"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2.</a:t>
            </a:r>
            <a:r>
              <a:rPr lang="en-GB" b="1" dirty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entury Schoolbook" pitchFamily="18" charset="0"/>
              </a:rPr>
              <a:t>   </a:t>
            </a:r>
            <a:r>
              <a:rPr lang="en-GB" b="1" dirty="0" err="1">
                <a:latin typeface="Century Schoolbook" pitchFamily="18" charset="0"/>
              </a:rPr>
              <a:t>Hakuna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Mungu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kama</a:t>
            </a:r>
            <a:r>
              <a:rPr lang="en-GB" b="1" dirty="0">
                <a:latin typeface="Century Schoolbook" pitchFamily="18" charset="0"/>
              </a:rPr>
              <a:t> We!</a:t>
            </a:r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           </a:t>
            </a:r>
            <a:r>
              <a:rPr lang="en-GB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GB" sz="2400" b="1" dirty="0"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3.</a:t>
            </a: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</a:t>
            </a:r>
            <a:r>
              <a:rPr lang="en-GB" b="1" dirty="0">
                <a:latin typeface="Century Schoolbook" pitchFamily="18" charset="0"/>
              </a:rPr>
              <a:t>Il </a:t>
            </a:r>
            <a:r>
              <a:rPr lang="en-GB" b="1" dirty="0" err="1">
                <a:latin typeface="Century Schoolbook" pitchFamily="18" charset="0"/>
              </a:rPr>
              <a:t>n’y</a:t>
            </a:r>
            <a:r>
              <a:rPr lang="en-GB" b="1" dirty="0">
                <a:latin typeface="Century Schoolbook" pitchFamily="18" charset="0"/>
              </a:rPr>
              <a:t> a point de Dieu </a:t>
            </a:r>
            <a:r>
              <a:rPr lang="en-GB" b="1" dirty="0" err="1">
                <a:latin typeface="Century Schoolbook" pitchFamily="18" charset="0"/>
              </a:rPr>
              <a:t>comme</a:t>
            </a:r>
            <a:r>
              <a:rPr lang="en-GB" b="1" dirty="0">
                <a:latin typeface="Century Schoolbook" pitchFamily="18" charset="0"/>
              </a:rPr>
              <a:t> Toi!</a:t>
            </a:r>
            <a:r>
              <a:rPr lang="en-GB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GB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4.</a:t>
            </a:r>
            <a:r>
              <a:rPr lang="en-GB" b="1" dirty="0">
                <a:solidFill>
                  <a:schemeClr val="tx1"/>
                </a:solidFill>
                <a:latin typeface="Century Schoolbook" pitchFamily="18" charset="0"/>
              </a:rPr>
              <a:t>   </a:t>
            </a:r>
            <a:r>
              <a:rPr lang="en-GB" b="1" dirty="0">
                <a:latin typeface="Century Schoolbook" pitchFamily="18" charset="0"/>
              </a:rPr>
              <a:t>There is no God like Jesus!</a:t>
            </a:r>
            <a:r>
              <a:rPr lang="en-GB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        </a:t>
            </a:r>
            <a:r>
              <a:rPr lang="en-GB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GB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5.</a:t>
            </a:r>
            <a:r>
              <a:rPr lang="en-GB" b="1" dirty="0">
                <a:latin typeface="Century Schoolbook" pitchFamily="18" charset="0"/>
              </a:rPr>
              <a:t>   </a:t>
            </a:r>
            <a:r>
              <a:rPr lang="en-GB" b="1" dirty="0" err="1">
                <a:latin typeface="Century Schoolbook" pitchFamily="18" charset="0"/>
              </a:rPr>
              <a:t>Kakwena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Nzambi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bu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Wewa</a:t>
            </a:r>
            <a:r>
              <a:rPr lang="en-GB" b="1" dirty="0">
                <a:latin typeface="Century Schoolbook" pitchFamily="18" charset="0"/>
              </a:rPr>
              <a:t>!</a:t>
            </a:r>
            <a:r>
              <a:rPr lang="en-GB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entury Schoolbook" pitchFamily="18" charset="0"/>
              </a:rPr>
              <a:t>         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 (X2)</a:t>
            </a:r>
            <a:endParaRPr lang="en-GB" sz="2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solidFill>
                  <a:srgbClr val="FFFF00"/>
                </a:solidFill>
                <a:effectLst/>
                <a:latin typeface="Century Schoolbook" pitchFamily="18" charset="0"/>
              </a:rPr>
              <a:t>6.</a:t>
            </a:r>
            <a:r>
              <a:rPr lang="en-GB" b="1" dirty="0">
                <a:solidFill>
                  <a:schemeClr val="tx1"/>
                </a:solidFill>
                <a:latin typeface="Century Schoolbook" pitchFamily="18" charset="0"/>
              </a:rPr>
              <a:t>   </a:t>
            </a:r>
            <a:r>
              <a:rPr lang="en-GB" b="1" dirty="0" err="1">
                <a:latin typeface="Century Schoolbook" pitchFamily="18" charset="0"/>
              </a:rPr>
              <a:t>Akekho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ofana</a:t>
            </a:r>
            <a:r>
              <a:rPr lang="en-GB" b="1" dirty="0">
                <a:latin typeface="Century Schoolbook" pitchFamily="18" charset="0"/>
              </a:rPr>
              <a:t> </a:t>
            </a:r>
            <a:r>
              <a:rPr lang="en-GB" b="1" dirty="0" err="1">
                <a:latin typeface="Century Schoolbook" pitchFamily="18" charset="0"/>
              </a:rPr>
              <a:t>Naye</a:t>
            </a:r>
            <a:r>
              <a:rPr lang="en-GB" b="1" dirty="0">
                <a:latin typeface="Century Schoolbook" pitchFamily="18" charset="0"/>
              </a:rPr>
              <a:t>!                        </a:t>
            </a:r>
            <a:r>
              <a:rPr lang="en-GB" sz="2400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GB" sz="2400" b="1" dirty="0">
              <a:latin typeface="Century Schoolbook" pitchFamily="18" charset="0"/>
            </a:endParaRPr>
          </a:p>
          <a:p>
            <a:pPr>
              <a:buNone/>
            </a:pPr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Alleluia,  Alleluia,  </a:t>
            </a:r>
            <a:r>
              <a:rPr lang="en-GB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Akekho</a:t>
            </a:r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 </a:t>
            </a:r>
            <a:r>
              <a:rPr lang="en-GB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ofana</a:t>
            </a:r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 </a:t>
            </a:r>
            <a:r>
              <a:rPr lang="en-GB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Naye</a:t>
            </a:r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entury Schoolbook" pitchFamily="18" charset="0"/>
              </a:rPr>
              <a:t> !</a:t>
            </a:r>
          </a:p>
          <a:p>
            <a:pPr>
              <a:buNone/>
            </a:pPr>
            <a:endParaRPr lang="en-GB" b="1" dirty="0">
              <a:latin typeface="Century Schoolbook" pitchFamily="18" charset="0"/>
            </a:endParaRPr>
          </a:p>
          <a:p>
            <a:pPr>
              <a:buNone/>
            </a:pPr>
            <a:r>
              <a:rPr lang="en-GB" b="1" dirty="0">
                <a:latin typeface="Century Schoolbook" pitchFamily="18" charset="0"/>
              </a:rPr>
              <a:t>  </a:t>
            </a:r>
          </a:p>
          <a:p>
            <a:pPr>
              <a:buNone/>
            </a:pPr>
            <a:r>
              <a:rPr lang="en-GB" b="1" dirty="0">
                <a:latin typeface="Century Schoolbook" pitchFamily="18" charset="0"/>
              </a:rPr>
              <a:t> </a:t>
            </a:r>
          </a:p>
          <a:p>
            <a:pPr>
              <a:buNone/>
            </a:pPr>
            <a:endParaRPr lang="en-GB" b="1" dirty="0">
              <a:latin typeface="Century Schoolbook" pitchFamily="18" charset="0"/>
            </a:endParaRPr>
          </a:p>
          <a:p>
            <a:pPr>
              <a:buNone/>
            </a:pPr>
            <a:endParaRPr lang="en-GB" b="1" dirty="0">
              <a:latin typeface="Century Schoolbook" pitchFamily="18" charset="0"/>
            </a:endParaRPr>
          </a:p>
          <a:p>
            <a:pPr>
              <a:buNone/>
            </a:pPr>
            <a:endParaRPr lang="en-GB" b="1" dirty="0">
              <a:latin typeface="Century Schoolbook" pitchFamily="18" charset="0"/>
            </a:endParaRPr>
          </a:p>
          <a:p>
            <a:pPr>
              <a:buNone/>
            </a:pPr>
            <a:endParaRPr lang="en-ZA" b="1" dirty="0">
              <a:latin typeface="Century Schoolbook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810000" y="5586984"/>
            <a:ext cx="5334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303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1663</TotalTime>
  <Words>158</Words>
  <Application>Microsoft Office PowerPoint</Application>
  <PresentationFormat>On-screen Show (4:3)</PresentationFormat>
  <Paragraphs>28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Century Schoolbook</vt:lpstr>
      <vt:lpstr>Office Theme</vt:lpstr>
      <vt:lpstr>    Akekho Ofana Naye!  385  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Hakuna Mungu kama We!</dc:title>
  <dc:creator>Ukelo</dc:creator>
  <cp:lastModifiedBy>Ukelo Alimange</cp:lastModifiedBy>
  <cp:revision>43</cp:revision>
  <dcterms:created xsi:type="dcterms:W3CDTF">2006-08-16T00:00:00Z</dcterms:created>
  <dcterms:modified xsi:type="dcterms:W3CDTF">2023-09-30T09:34:15Z</dcterms:modified>
</cp:coreProperties>
</file>