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1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9720D6-5F1E-078B-2EB8-28AF4F0BFAC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A5F4700-71A6-2F16-E6AC-FC4351E687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D6EE95-E695-97A8-C594-F4A7C07874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221BF-0C5E-4253-B1BF-68B5C80F561A}" type="datetimeFigureOut">
              <a:rPr lang="en-ZA" smtClean="0"/>
              <a:t>2025/04/05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59CFD9-3CFE-DA83-7D6B-EF30E9E656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0BE830-329A-9AAE-3C18-37F8AEB1DE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F2077-E135-4186-82FC-7D1F6A74368A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0972651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F05BA8-10C1-D84D-91D7-3BFB1CEE01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6DAECA-13C3-D6C1-8767-9BB4FC3D29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BDF02B-740D-EBFA-7C67-75F03B1E06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221BF-0C5E-4253-B1BF-68B5C80F561A}" type="datetimeFigureOut">
              <a:rPr lang="en-ZA" smtClean="0"/>
              <a:t>2025/04/05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0B6B85-797D-421C-8A3A-1E799870F5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3C51AC-D4AF-9EEE-4AD5-EAC8C7FA47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F2077-E135-4186-82FC-7D1F6A74368A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8871462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41E1F1-B935-CDC5-24B8-24C3605640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69DD48-9674-27AD-7469-645F749AAB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A8AB00-D71B-4B68-CB40-7E8E306211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221BF-0C5E-4253-B1BF-68B5C80F561A}" type="datetimeFigureOut">
              <a:rPr lang="en-ZA" smtClean="0"/>
              <a:t>2025/04/05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11B9D5-2DC6-4BD0-6595-1657C60D2A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FC3EDD-F995-A404-F62B-07A4CDDB49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F2077-E135-4186-82FC-7D1F6A74368A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7722729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1C078A-8898-602F-4659-C9DA7F6A23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51F209-C9A0-098B-9809-95B3193E533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463A106-8135-DAAB-29D5-6070169197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0FC8BD-BC21-3061-9770-A5D9AF9F29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221BF-0C5E-4253-B1BF-68B5C80F561A}" type="datetimeFigureOut">
              <a:rPr lang="en-ZA" smtClean="0"/>
              <a:t>2025/04/05</a:t>
            </a:fld>
            <a:endParaRPr lang="en-Z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7CE58B1-9F2D-68B6-2BDA-38D298D147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011DA47-C5CF-D585-9B01-5440DB75E8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F2077-E135-4186-82FC-7D1F6A74368A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3037653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4E1C20-1D44-C34C-7473-A08F78440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65AEF3B-D9E6-C4D7-2C22-AFDEC1AD7F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CAFBFFC-9298-D8C7-5C24-187022E91A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FD7BD04-CCF7-80F4-DB02-7D7F0DF766B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CAB12F8-8307-57AF-796E-4ACD3CE4B0C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8CD23C0-CCB4-1678-7F0D-C5EE27A5C8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221BF-0C5E-4253-B1BF-68B5C80F561A}" type="datetimeFigureOut">
              <a:rPr lang="en-ZA" smtClean="0"/>
              <a:t>2025/04/05</a:t>
            </a:fld>
            <a:endParaRPr lang="en-Z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CDD24FC-A1DF-0B84-4CF8-F37D6D4DC5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6340B51-523F-D670-3280-0EFE397CD2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F2077-E135-4186-82FC-7D1F6A74368A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9006385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203AFD-56BF-FBCA-C36B-AEDDD61D9F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AFD21AB-20E2-6C25-2DC8-5211936DD0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221BF-0C5E-4253-B1BF-68B5C80F561A}" type="datetimeFigureOut">
              <a:rPr lang="en-ZA" smtClean="0"/>
              <a:t>2025/04/05</a:t>
            </a:fld>
            <a:endParaRPr lang="en-Z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EB3A749-1438-4045-F747-1ADB3DD59C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37CA0B7-0A8B-A608-B480-F616E187E2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F2077-E135-4186-82FC-7D1F6A74368A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223358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73B2791-2B49-4957-8700-37F386CB62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221BF-0C5E-4253-B1BF-68B5C80F561A}" type="datetimeFigureOut">
              <a:rPr lang="en-ZA" smtClean="0"/>
              <a:t>2025/04/05</a:t>
            </a:fld>
            <a:endParaRPr lang="en-Z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6E156ED-C502-2EC8-C3F3-31E57F865C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4DF881B-CC23-8E3F-5BD5-920BFFB42B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F2077-E135-4186-82FC-7D1F6A74368A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633849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DE1CF4-D135-339A-7E9A-CCA1E7AF27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1E04C-71BC-E915-4DF1-1C1B5E6266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93237A4-4EE7-3B52-57C0-5E39B66CB03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F62353A-A6D6-A7E5-A6B9-512FA1EB06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221BF-0C5E-4253-B1BF-68B5C80F561A}" type="datetimeFigureOut">
              <a:rPr lang="en-ZA" smtClean="0"/>
              <a:t>2025/04/05</a:t>
            </a:fld>
            <a:endParaRPr lang="en-Z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77E3CDF-DF80-30D4-E8F0-A095843A94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331A05-CEAA-C056-59A7-857BAB5F1B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F2077-E135-4186-82FC-7D1F6A74368A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5497356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E48594-FF94-303C-C9A5-681746DC38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17939C2-6E24-E4C3-E929-EFB7C065756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5C22AC4-ABE1-71F5-658B-6DC12B9D4A9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5131119-1724-FBD7-8FA5-420F16BC46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221BF-0C5E-4253-B1BF-68B5C80F561A}" type="datetimeFigureOut">
              <a:rPr lang="en-ZA" smtClean="0"/>
              <a:t>2025/04/05</a:t>
            </a:fld>
            <a:endParaRPr lang="en-Z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E331768-CA3F-D1C4-F190-1F81E3EF68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1E6ED1-1AB8-F948-CE31-0DD8E8BF15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F2077-E135-4186-82FC-7D1F6A74368A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5916030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5DE124-BC61-3815-6776-BDD27775AF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F371315-1FDA-A6D0-9BF5-714C950639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45212D-9E89-739E-4D6F-39C5B4A454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221BF-0C5E-4253-B1BF-68B5C80F561A}" type="datetimeFigureOut">
              <a:rPr lang="en-ZA" smtClean="0"/>
              <a:t>2025/04/05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6B2DA7-B518-C398-A081-DB73CC2C38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78F8D0-76C9-054C-E5FA-698F18CD2A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F2077-E135-4186-82FC-7D1F6A74368A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85871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F8B71DA-2801-B1DF-B9C7-02828EA5514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961A9CD-8B97-9A2A-74FD-15B6A9B831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66A1A2-6FD6-2128-99B4-350FC92F46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221BF-0C5E-4253-B1BF-68B5C80F561A}" type="datetimeFigureOut">
              <a:rPr lang="en-ZA" smtClean="0"/>
              <a:t>2025/04/05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FFAE06-5444-5181-442F-C4EF7698B0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20D23F-1B88-0FA5-1C20-D323388E06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F2077-E135-4186-82FC-7D1F6A74368A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9987046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345DD50-E5EC-EFEE-9012-0BDCF01EB5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5AEE59-36E0-3EAA-E5DF-5C960CC1FE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6E7279-F0DD-D98F-AED1-CC505CC2D55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4B221BF-0C5E-4253-B1BF-68B5C80F561A}" type="datetimeFigureOut">
              <a:rPr lang="en-ZA" smtClean="0"/>
              <a:t>2025/04/05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2CA996-775A-19AF-C93A-4C506C08CCB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8B2A19-68C9-66F3-545A-4A187980137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6AF2077-E135-4186-82FC-7D1F6A74368A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022732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49F9BD-C1B3-F150-0D68-4D95B6BE085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ZA" dirty="0">
                <a:solidFill>
                  <a:schemeClr val="bg1"/>
                </a:solidFill>
              </a:rPr>
              <a:t>ABIDING AND CONFIDING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CBE06B2-B6C9-FC15-28A3-8E9C75BAA67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ZA" sz="4500" dirty="0">
                <a:solidFill>
                  <a:schemeClr val="bg1"/>
                </a:solidFill>
              </a:rPr>
              <a:t>829</a:t>
            </a:r>
          </a:p>
        </p:txBody>
      </p:sp>
    </p:spTree>
    <p:extLst>
      <p:ext uri="{BB962C8B-B14F-4D97-AF65-F5344CB8AC3E}">
        <p14:creationId xmlns:p14="http://schemas.microsoft.com/office/powerpoint/2010/main" val="9926591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E3CE22-221C-5124-C986-611B259F20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0"/>
            <a:ext cx="12192000" cy="6858000"/>
          </a:xfrm>
        </p:spPr>
        <p:txBody>
          <a:bodyPr vert="horz" lIns="91440" tIns="45720" rIns="91440" bIns="45720" rtlCol="0" anchor="t">
            <a:noAutofit/>
          </a:bodyPr>
          <a:lstStyle/>
          <a:p>
            <a:pPr algn="ctr"/>
            <a:r>
              <a:rPr lang="en-ZA" sz="4000" b="1" dirty="0">
                <a:solidFill>
                  <a:schemeClr val="bg1"/>
                </a:solidFill>
              </a:rPr>
              <a:t>1.</a:t>
            </a:r>
          </a:p>
          <a:p>
            <a:pPr algn="ctr"/>
            <a:r>
              <a:rPr lang="en-ZA" sz="4000" b="1" dirty="0">
                <a:solidFill>
                  <a:schemeClr val="bg1"/>
                </a:solidFill>
              </a:rPr>
              <a:t>I have </a:t>
            </a:r>
            <a:r>
              <a:rPr lang="en-ZA" sz="4000" b="1" dirty="0" err="1">
                <a:solidFill>
                  <a:schemeClr val="bg1"/>
                </a:solidFill>
              </a:rPr>
              <a:t>learn’d</a:t>
            </a:r>
            <a:r>
              <a:rPr lang="en-ZA" sz="4000" b="1" dirty="0">
                <a:solidFill>
                  <a:schemeClr val="bg1"/>
                </a:solidFill>
              </a:rPr>
              <a:t> the wondrous secret</a:t>
            </a:r>
          </a:p>
          <a:p>
            <a:pPr algn="ctr"/>
            <a:r>
              <a:rPr lang="en-ZA" sz="4000" b="1" dirty="0">
                <a:solidFill>
                  <a:schemeClr val="bg1"/>
                </a:solidFill>
              </a:rPr>
              <a:t>Of abiding in the Lord</a:t>
            </a:r>
          </a:p>
          <a:p>
            <a:pPr algn="ctr"/>
            <a:r>
              <a:rPr lang="en-ZA" sz="4000" b="1" dirty="0">
                <a:solidFill>
                  <a:schemeClr val="bg1"/>
                </a:solidFill>
              </a:rPr>
              <a:t>I have found the strength and sweetness</a:t>
            </a:r>
          </a:p>
          <a:p>
            <a:pPr algn="ctr"/>
            <a:r>
              <a:rPr lang="en-ZA" sz="4000" b="1" dirty="0">
                <a:solidFill>
                  <a:schemeClr val="bg1"/>
                </a:solidFill>
              </a:rPr>
              <a:t>Of confiding in his word;</a:t>
            </a:r>
          </a:p>
          <a:p>
            <a:pPr algn="ctr"/>
            <a:endParaRPr lang="en-ZA" sz="4000" b="1" dirty="0">
              <a:solidFill>
                <a:schemeClr val="bg1"/>
              </a:solidFill>
            </a:endParaRPr>
          </a:p>
          <a:p>
            <a:pPr algn="ctr"/>
            <a:r>
              <a:rPr lang="en-ZA" sz="4000" b="1" dirty="0">
                <a:solidFill>
                  <a:schemeClr val="bg1"/>
                </a:solidFill>
              </a:rPr>
              <a:t>I have tasted life’s pure fountain</a:t>
            </a:r>
          </a:p>
          <a:p>
            <a:pPr algn="ctr"/>
            <a:r>
              <a:rPr lang="en-ZA" sz="4000" b="1" dirty="0">
                <a:solidFill>
                  <a:schemeClr val="bg1"/>
                </a:solidFill>
              </a:rPr>
              <a:t>I am trusting in His blood</a:t>
            </a:r>
          </a:p>
          <a:p>
            <a:pPr algn="ctr"/>
            <a:r>
              <a:rPr lang="en-ZA" sz="4000" b="1" dirty="0">
                <a:solidFill>
                  <a:schemeClr val="bg1"/>
                </a:solidFill>
              </a:rPr>
              <a:t>I have lost myself in Jesus</a:t>
            </a:r>
          </a:p>
          <a:p>
            <a:pPr algn="ctr"/>
            <a:r>
              <a:rPr lang="en-ZA" sz="4000" b="1" dirty="0">
                <a:solidFill>
                  <a:schemeClr val="bg1"/>
                </a:solidFill>
              </a:rPr>
              <a:t>I am sinking into God</a:t>
            </a:r>
          </a:p>
        </p:txBody>
      </p:sp>
    </p:spTree>
    <p:extLst>
      <p:ext uri="{BB962C8B-B14F-4D97-AF65-F5344CB8AC3E}">
        <p14:creationId xmlns:p14="http://schemas.microsoft.com/office/powerpoint/2010/main" val="7259562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FBABB1-5109-4D84-ED71-F0B6D82962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22122" y="1380745"/>
            <a:ext cx="10515600" cy="4105655"/>
          </a:xfrm>
        </p:spPr>
        <p:txBody>
          <a:bodyPr vert="horz" lIns="91440" tIns="45720" rIns="91440" bIns="45720" rtlCol="0" anchor="t">
            <a:noAutofit/>
          </a:bodyPr>
          <a:lstStyle/>
          <a:p>
            <a:pPr algn="ctr"/>
            <a:r>
              <a:rPr lang="en-ZA" sz="5000" b="1" dirty="0">
                <a:solidFill>
                  <a:schemeClr val="bg1"/>
                </a:solidFill>
              </a:rPr>
              <a:t>Chorus.</a:t>
            </a:r>
          </a:p>
          <a:p>
            <a:pPr algn="ctr"/>
            <a:r>
              <a:rPr lang="en-ZA" sz="5000" b="1" dirty="0">
                <a:solidFill>
                  <a:schemeClr val="bg1"/>
                </a:solidFill>
              </a:rPr>
              <a:t>I’m abiding in the lord</a:t>
            </a:r>
          </a:p>
          <a:p>
            <a:pPr algn="ctr"/>
            <a:r>
              <a:rPr lang="en-ZA" sz="5000" b="1" dirty="0">
                <a:solidFill>
                  <a:schemeClr val="bg1"/>
                </a:solidFill>
              </a:rPr>
              <a:t>And confiding in his word</a:t>
            </a:r>
          </a:p>
          <a:p>
            <a:pPr algn="ctr"/>
            <a:r>
              <a:rPr lang="en-ZA" sz="5000" b="1" dirty="0">
                <a:solidFill>
                  <a:schemeClr val="bg1"/>
                </a:solidFill>
              </a:rPr>
              <a:t>And I’m hiding , safely hiding,</a:t>
            </a:r>
          </a:p>
          <a:p>
            <a:pPr algn="ctr"/>
            <a:r>
              <a:rPr lang="en-ZA" sz="5000" b="1" dirty="0">
                <a:solidFill>
                  <a:schemeClr val="bg1"/>
                </a:solidFill>
              </a:rPr>
              <a:t>In the bosom of his love</a:t>
            </a:r>
          </a:p>
        </p:txBody>
      </p:sp>
    </p:spTree>
    <p:extLst>
      <p:ext uri="{BB962C8B-B14F-4D97-AF65-F5344CB8AC3E}">
        <p14:creationId xmlns:p14="http://schemas.microsoft.com/office/powerpoint/2010/main" val="42152482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970C214-B0BC-7A78-B658-EE2EBE7657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0"/>
            <a:ext cx="12192000" cy="6858000"/>
          </a:xfrm>
        </p:spPr>
        <p:txBody>
          <a:bodyPr vert="horz" lIns="91440" tIns="45720" rIns="91440" bIns="45720" rtlCol="0" anchor="t">
            <a:noAutofit/>
          </a:bodyPr>
          <a:lstStyle/>
          <a:p>
            <a:pPr algn="ctr"/>
            <a:r>
              <a:rPr lang="en-ZA" sz="4000" b="1" dirty="0">
                <a:solidFill>
                  <a:schemeClr val="bg1"/>
                </a:solidFill>
              </a:rPr>
              <a:t>2.</a:t>
            </a:r>
          </a:p>
          <a:p>
            <a:pPr algn="ctr"/>
            <a:r>
              <a:rPr lang="en-ZA" sz="4000" b="1" dirty="0">
                <a:solidFill>
                  <a:schemeClr val="bg1"/>
                </a:solidFill>
              </a:rPr>
              <a:t>I am crucified with Jesus</a:t>
            </a:r>
          </a:p>
          <a:p>
            <a:pPr algn="ctr"/>
            <a:r>
              <a:rPr lang="en-ZA" sz="4000" b="1" dirty="0">
                <a:solidFill>
                  <a:schemeClr val="bg1"/>
                </a:solidFill>
              </a:rPr>
              <a:t>And He lives and dwells in me,</a:t>
            </a:r>
          </a:p>
          <a:p>
            <a:pPr algn="ctr"/>
            <a:r>
              <a:rPr lang="en-ZA" sz="4000" b="1" dirty="0">
                <a:solidFill>
                  <a:schemeClr val="bg1"/>
                </a:solidFill>
              </a:rPr>
              <a:t>I have ceased from all my struggling,</a:t>
            </a:r>
          </a:p>
          <a:p>
            <a:pPr algn="ctr"/>
            <a:r>
              <a:rPr lang="en-ZA" sz="4000" b="1" dirty="0">
                <a:solidFill>
                  <a:schemeClr val="bg1"/>
                </a:solidFill>
              </a:rPr>
              <a:t>‘Tis no longer I, but He;</a:t>
            </a:r>
          </a:p>
          <a:p>
            <a:pPr algn="ctr"/>
            <a:endParaRPr lang="en-ZA" sz="4000" b="1" dirty="0">
              <a:solidFill>
                <a:schemeClr val="bg1"/>
              </a:solidFill>
            </a:endParaRPr>
          </a:p>
          <a:p>
            <a:pPr algn="ctr"/>
            <a:r>
              <a:rPr lang="en-ZA" sz="4000" b="1" dirty="0">
                <a:solidFill>
                  <a:schemeClr val="bg1"/>
                </a:solidFill>
              </a:rPr>
              <a:t>All my will is yielded to Him,</a:t>
            </a:r>
          </a:p>
          <a:p>
            <a:pPr algn="ctr"/>
            <a:r>
              <a:rPr lang="en-ZA" sz="4000" b="1" dirty="0">
                <a:solidFill>
                  <a:schemeClr val="bg1"/>
                </a:solidFill>
              </a:rPr>
              <a:t>And His spirit reigns within,</a:t>
            </a:r>
          </a:p>
          <a:p>
            <a:pPr algn="ctr"/>
            <a:r>
              <a:rPr lang="en-ZA" sz="4000" b="1" dirty="0">
                <a:solidFill>
                  <a:schemeClr val="bg1"/>
                </a:solidFill>
              </a:rPr>
              <a:t>And His precious blood each moment</a:t>
            </a:r>
          </a:p>
          <a:p>
            <a:pPr algn="ctr"/>
            <a:r>
              <a:rPr lang="en-ZA" sz="4000" b="1" dirty="0">
                <a:solidFill>
                  <a:schemeClr val="bg1"/>
                </a:solidFill>
              </a:rPr>
              <a:t>Keeps me </a:t>
            </a:r>
            <a:r>
              <a:rPr lang="en-ZA" sz="4000" b="1" dirty="0" err="1">
                <a:solidFill>
                  <a:schemeClr val="bg1"/>
                </a:solidFill>
              </a:rPr>
              <a:t>cleans’d</a:t>
            </a:r>
            <a:r>
              <a:rPr lang="en-ZA" sz="4000" b="1" dirty="0">
                <a:solidFill>
                  <a:schemeClr val="bg1"/>
                </a:solidFill>
              </a:rPr>
              <a:t> and free from sin</a:t>
            </a:r>
          </a:p>
        </p:txBody>
      </p:sp>
    </p:spTree>
    <p:extLst>
      <p:ext uri="{BB962C8B-B14F-4D97-AF65-F5344CB8AC3E}">
        <p14:creationId xmlns:p14="http://schemas.microsoft.com/office/powerpoint/2010/main" val="42801555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691E80-AF2E-9A59-73AC-39D225E2BA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702B2B-3209-BE87-7F5C-12BCFD40C6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22122" y="1380745"/>
            <a:ext cx="10515600" cy="3474719"/>
          </a:xfrm>
        </p:spPr>
        <p:txBody>
          <a:bodyPr vert="horz" lIns="91440" tIns="45720" rIns="91440" bIns="45720" rtlCol="0" anchor="t">
            <a:noAutofit/>
          </a:bodyPr>
          <a:lstStyle/>
          <a:p>
            <a:pPr algn="ctr"/>
            <a:r>
              <a:rPr lang="en-ZA" sz="5000" b="1" dirty="0">
                <a:solidFill>
                  <a:schemeClr val="bg1"/>
                </a:solidFill>
              </a:rPr>
              <a:t>Chorus.</a:t>
            </a:r>
          </a:p>
          <a:p>
            <a:pPr algn="ctr"/>
            <a:r>
              <a:rPr lang="en-ZA" sz="5000" b="1" dirty="0">
                <a:solidFill>
                  <a:schemeClr val="bg1"/>
                </a:solidFill>
              </a:rPr>
              <a:t>I’m abiding in the lord</a:t>
            </a:r>
          </a:p>
          <a:p>
            <a:pPr algn="ctr"/>
            <a:r>
              <a:rPr lang="en-ZA" sz="5000" b="1" dirty="0">
                <a:solidFill>
                  <a:schemeClr val="bg1"/>
                </a:solidFill>
              </a:rPr>
              <a:t>And confiding in his word</a:t>
            </a:r>
          </a:p>
          <a:p>
            <a:pPr algn="ctr"/>
            <a:r>
              <a:rPr lang="en-ZA" sz="5000" b="1" dirty="0">
                <a:solidFill>
                  <a:schemeClr val="bg1"/>
                </a:solidFill>
              </a:rPr>
              <a:t>And I’m hiding , safely hiding,</a:t>
            </a:r>
          </a:p>
          <a:p>
            <a:pPr algn="ctr"/>
            <a:r>
              <a:rPr lang="en-ZA" sz="5000" b="1" dirty="0">
                <a:solidFill>
                  <a:schemeClr val="bg1"/>
                </a:solidFill>
              </a:rPr>
              <a:t>In the bosom of his love</a:t>
            </a:r>
          </a:p>
        </p:txBody>
      </p:sp>
    </p:spTree>
    <p:extLst>
      <p:ext uri="{BB962C8B-B14F-4D97-AF65-F5344CB8AC3E}">
        <p14:creationId xmlns:p14="http://schemas.microsoft.com/office/powerpoint/2010/main" val="18851316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2CFA96B-805D-0954-8681-D6976317A9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0"/>
            <a:ext cx="12192000" cy="6858000"/>
          </a:xfrm>
        </p:spPr>
        <p:txBody>
          <a:bodyPr>
            <a:noAutofit/>
          </a:bodyPr>
          <a:lstStyle/>
          <a:p>
            <a:pPr algn="ctr"/>
            <a:r>
              <a:rPr lang="en-ZA" sz="4000" b="1" dirty="0">
                <a:solidFill>
                  <a:schemeClr val="bg1"/>
                </a:solidFill>
              </a:rPr>
              <a:t>3.</a:t>
            </a:r>
          </a:p>
          <a:p>
            <a:pPr algn="ctr"/>
            <a:r>
              <a:rPr lang="en-ZA" sz="4000" b="1" dirty="0">
                <a:solidFill>
                  <a:schemeClr val="bg1"/>
                </a:solidFill>
              </a:rPr>
              <a:t>All my cares I cast upon him,</a:t>
            </a:r>
          </a:p>
          <a:p>
            <a:pPr algn="ctr"/>
            <a:r>
              <a:rPr lang="en-ZA" sz="4000" b="1" dirty="0">
                <a:solidFill>
                  <a:schemeClr val="bg1"/>
                </a:solidFill>
              </a:rPr>
              <a:t>And he bears them all away;</a:t>
            </a:r>
          </a:p>
          <a:p>
            <a:pPr algn="ctr"/>
            <a:r>
              <a:rPr lang="en-ZA" sz="4000" b="1" dirty="0">
                <a:solidFill>
                  <a:schemeClr val="bg1"/>
                </a:solidFill>
              </a:rPr>
              <a:t>All my fears and griefs I tell him,</a:t>
            </a:r>
          </a:p>
          <a:p>
            <a:pPr algn="ctr"/>
            <a:r>
              <a:rPr lang="en-ZA" sz="4000" b="1" dirty="0">
                <a:solidFill>
                  <a:schemeClr val="bg1"/>
                </a:solidFill>
              </a:rPr>
              <a:t>All my needs from day to day.</a:t>
            </a:r>
          </a:p>
          <a:p>
            <a:pPr algn="ctr"/>
            <a:endParaRPr lang="en-ZA" sz="4000" b="1" dirty="0">
              <a:solidFill>
                <a:schemeClr val="bg1"/>
              </a:solidFill>
            </a:endParaRPr>
          </a:p>
          <a:p>
            <a:pPr algn="ctr"/>
            <a:r>
              <a:rPr lang="en-ZA" sz="4000" b="1" dirty="0">
                <a:solidFill>
                  <a:schemeClr val="bg1"/>
                </a:solidFill>
              </a:rPr>
              <a:t>All my strength I draw from Jesus,</a:t>
            </a:r>
          </a:p>
          <a:p>
            <a:pPr algn="ctr"/>
            <a:r>
              <a:rPr lang="en-ZA" sz="4000" b="1" dirty="0">
                <a:solidFill>
                  <a:schemeClr val="bg1"/>
                </a:solidFill>
              </a:rPr>
              <a:t>By his breath I live and more;</a:t>
            </a:r>
          </a:p>
          <a:p>
            <a:pPr algn="ctr"/>
            <a:r>
              <a:rPr lang="en-ZA" sz="4000" b="1" dirty="0">
                <a:solidFill>
                  <a:schemeClr val="bg1"/>
                </a:solidFill>
              </a:rPr>
              <a:t>E’en his very mind he gives me.</a:t>
            </a:r>
          </a:p>
          <a:p>
            <a:pPr algn="ctr"/>
            <a:r>
              <a:rPr lang="en-ZA" sz="4000" b="1" dirty="0">
                <a:solidFill>
                  <a:schemeClr val="bg1"/>
                </a:solidFill>
              </a:rPr>
              <a:t>And his faith, and life, and love.</a:t>
            </a:r>
          </a:p>
        </p:txBody>
      </p:sp>
    </p:spTree>
    <p:extLst>
      <p:ext uri="{BB962C8B-B14F-4D97-AF65-F5344CB8AC3E}">
        <p14:creationId xmlns:p14="http://schemas.microsoft.com/office/powerpoint/2010/main" val="13014361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FA4A2B-9286-1DAE-38B1-B00FCCCE7F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4C06B9E-A68C-1AA6-286C-7EBE7BFA6F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22122" y="1380745"/>
            <a:ext cx="10515600" cy="3986783"/>
          </a:xfrm>
        </p:spPr>
        <p:txBody>
          <a:bodyPr>
            <a:noAutofit/>
          </a:bodyPr>
          <a:lstStyle/>
          <a:p>
            <a:pPr algn="ctr"/>
            <a:r>
              <a:rPr lang="en-ZA" sz="5000" b="1" dirty="0">
                <a:solidFill>
                  <a:schemeClr val="bg1"/>
                </a:solidFill>
              </a:rPr>
              <a:t>Chorus.</a:t>
            </a:r>
          </a:p>
          <a:p>
            <a:pPr algn="ctr"/>
            <a:r>
              <a:rPr lang="en-ZA" sz="5000" b="1" dirty="0">
                <a:solidFill>
                  <a:schemeClr val="bg1"/>
                </a:solidFill>
              </a:rPr>
              <a:t>I’m abiding in the lord</a:t>
            </a:r>
          </a:p>
          <a:p>
            <a:pPr algn="ctr"/>
            <a:r>
              <a:rPr lang="en-ZA" sz="5000" b="1" dirty="0">
                <a:solidFill>
                  <a:schemeClr val="bg1"/>
                </a:solidFill>
              </a:rPr>
              <a:t>And confiding in his word</a:t>
            </a:r>
          </a:p>
          <a:p>
            <a:pPr algn="ctr"/>
            <a:r>
              <a:rPr lang="en-ZA" sz="5000" b="1" dirty="0">
                <a:solidFill>
                  <a:schemeClr val="bg1"/>
                </a:solidFill>
              </a:rPr>
              <a:t>And I’m hiding , safely hiding,</a:t>
            </a:r>
          </a:p>
          <a:p>
            <a:pPr algn="ctr"/>
            <a:r>
              <a:rPr lang="en-ZA" sz="5000" b="1" dirty="0">
                <a:solidFill>
                  <a:schemeClr val="bg1"/>
                </a:solidFill>
              </a:rPr>
              <a:t>In the bosom of his love</a:t>
            </a:r>
          </a:p>
        </p:txBody>
      </p:sp>
    </p:spTree>
    <p:extLst>
      <p:ext uri="{BB962C8B-B14F-4D97-AF65-F5344CB8AC3E}">
        <p14:creationId xmlns:p14="http://schemas.microsoft.com/office/powerpoint/2010/main" val="37029843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AE60C8-1B27-B7ED-9F72-E3D9A986A4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0"/>
            <a:ext cx="12192000" cy="6858000"/>
          </a:xfrm>
        </p:spPr>
        <p:txBody>
          <a:bodyPr>
            <a:noAutofit/>
          </a:bodyPr>
          <a:lstStyle/>
          <a:p>
            <a:pPr algn="ctr"/>
            <a:r>
              <a:rPr lang="en-ZA" sz="4000" b="1" dirty="0">
                <a:solidFill>
                  <a:schemeClr val="bg1"/>
                </a:solidFill>
              </a:rPr>
              <a:t>4.</a:t>
            </a:r>
          </a:p>
          <a:p>
            <a:pPr algn="ctr"/>
            <a:r>
              <a:rPr lang="en-ZA" sz="4000" b="1" dirty="0">
                <a:solidFill>
                  <a:schemeClr val="bg1"/>
                </a:solidFill>
              </a:rPr>
              <a:t>For my words I take His Wisdom,</a:t>
            </a:r>
          </a:p>
          <a:p>
            <a:pPr algn="ctr"/>
            <a:r>
              <a:rPr lang="en-ZA" sz="4000" b="1" dirty="0">
                <a:solidFill>
                  <a:schemeClr val="bg1"/>
                </a:solidFill>
              </a:rPr>
              <a:t>For my works His Spirit’s </a:t>
            </a:r>
            <a:r>
              <a:rPr lang="en-ZA" sz="4000" b="1" dirty="0" err="1">
                <a:solidFill>
                  <a:schemeClr val="bg1"/>
                </a:solidFill>
              </a:rPr>
              <a:t>pow’r</a:t>
            </a:r>
            <a:r>
              <a:rPr lang="en-ZA" sz="4000" b="1" dirty="0">
                <a:solidFill>
                  <a:schemeClr val="bg1"/>
                </a:solidFill>
              </a:rPr>
              <a:t>,</a:t>
            </a:r>
          </a:p>
          <a:p>
            <a:pPr algn="ctr"/>
            <a:r>
              <a:rPr lang="en-ZA" sz="4000" b="1" dirty="0">
                <a:solidFill>
                  <a:schemeClr val="bg1"/>
                </a:solidFill>
              </a:rPr>
              <a:t>For my ways His gracious Presence</a:t>
            </a:r>
          </a:p>
          <a:p>
            <a:pPr algn="ctr"/>
            <a:r>
              <a:rPr lang="en-ZA" sz="4000" b="1" dirty="0">
                <a:solidFill>
                  <a:schemeClr val="bg1"/>
                </a:solidFill>
              </a:rPr>
              <a:t>Guards and guides me </a:t>
            </a:r>
            <a:r>
              <a:rPr lang="en-ZA" sz="4000" b="1" dirty="0" err="1">
                <a:solidFill>
                  <a:schemeClr val="bg1"/>
                </a:solidFill>
              </a:rPr>
              <a:t>ev’ry</a:t>
            </a:r>
            <a:r>
              <a:rPr lang="en-ZA" sz="4000" b="1" dirty="0">
                <a:solidFill>
                  <a:schemeClr val="bg1"/>
                </a:solidFill>
              </a:rPr>
              <a:t> hour.</a:t>
            </a:r>
          </a:p>
          <a:p>
            <a:pPr algn="ctr"/>
            <a:endParaRPr lang="en-ZA" sz="4000" b="1" dirty="0">
              <a:solidFill>
                <a:schemeClr val="bg1"/>
              </a:solidFill>
            </a:endParaRPr>
          </a:p>
          <a:p>
            <a:pPr algn="ctr"/>
            <a:r>
              <a:rPr lang="en-ZA" sz="4000" b="1" dirty="0">
                <a:solidFill>
                  <a:schemeClr val="bg1"/>
                </a:solidFill>
              </a:rPr>
              <a:t>Of my heart He is the Portion,</a:t>
            </a:r>
          </a:p>
          <a:p>
            <a:pPr algn="ctr"/>
            <a:r>
              <a:rPr lang="en-ZA" sz="4000" b="1" dirty="0">
                <a:solidFill>
                  <a:schemeClr val="bg1"/>
                </a:solidFill>
              </a:rPr>
              <a:t>Of my joy the ceaseless Spring;</a:t>
            </a:r>
          </a:p>
          <a:p>
            <a:pPr algn="ctr"/>
            <a:r>
              <a:rPr lang="en-ZA" sz="4000" b="1" dirty="0">
                <a:solidFill>
                  <a:schemeClr val="bg1"/>
                </a:solidFill>
              </a:rPr>
              <a:t>Saviour, the Sanctifier, Keeper,</a:t>
            </a:r>
          </a:p>
          <a:p>
            <a:pPr algn="ctr"/>
            <a:r>
              <a:rPr lang="en-ZA" sz="4000" b="1" dirty="0">
                <a:solidFill>
                  <a:schemeClr val="bg1"/>
                </a:solidFill>
              </a:rPr>
              <a:t>Glorious Lord and coming King</a:t>
            </a:r>
          </a:p>
        </p:txBody>
      </p:sp>
    </p:spTree>
    <p:extLst>
      <p:ext uri="{BB962C8B-B14F-4D97-AF65-F5344CB8AC3E}">
        <p14:creationId xmlns:p14="http://schemas.microsoft.com/office/powerpoint/2010/main" val="34325824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F4F396-D250-70B9-A6E0-1F50C454F1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AA4267-5CDC-A09F-FC98-082ABA6306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22122" y="1380745"/>
            <a:ext cx="10515600" cy="4142231"/>
          </a:xfrm>
        </p:spPr>
        <p:txBody>
          <a:bodyPr>
            <a:noAutofit/>
          </a:bodyPr>
          <a:lstStyle/>
          <a:p>
            <a:pPr algn="ctr"/>
            <a:r>
              <a:rPr lang="en-ZA" sz="5000" b="1" dirty="0">
                <a:solidFill>
                  <a:schemeClr val="bg1"/>
                </a:solidFill>
              </a:rPr>
              <a:t>Chorus.</a:t>
            </a:r>
          </a:p>
          <a:p>
            <a:pPr algn="ctr"/>
            <a:r>
              <a:rPr lang="en-ZA" sz="5000" b="1" dirty="0">
                <a:solidFill>
                  <a:schemeClr val="bg1"/>
                </a:solidFill>
              </a:rPr>
              <a:t>I’m abiding in the lord</a:t>
            </a:r>
          </a:p>
          <a:p>
            <a:pPr algn="ctr"/>
            <a:r>
              <a:rPr lang="en-ZA" sz="5000" b="1" dirty="0">
                <a:solidFill>
                  <a:schemeClr val="bg1"/>
                </a:solidFill>
              </a:rPr>
              <a:t>And confiding in his word</a:t>
            </a:r>
          </a:p>
          <a:p>
            <a:pPr algn="ctr"/>
            <a:r>
              <a:rPr lang="en-ZA" sz="5000" b="1" dirty="0">
                <a:solidFill>
                  <a:schemeClr val="bg1"/>
                </a:solidFill>
              </a:rPr>
              <a:t>And I’m hiding , safely hiding,</a:t>
            </a:r>
          </a:p>
          <a:p>
            <a:pPr algn="ctr"/>
            <a:r>
              <a:rPr lang="en-ZA" sz="5000" b="1" dirty="0">
                <a:solidFill>
                  <a:schemeClr val="bg1"/>
                </a:solidFill>
              </a:rPr>
              <a:t>In the bosom of his love</a:t>
            </a:r>
          </a:p>
        </p:txBody>
      </p:sp>
      <p:sp>
        <p:nvSpPr>
          <p:cNvPr id="2" name="Action Button: Go to End 1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F4DF85C8-97B6-2040-C774-2FF174A12C4E}"/>
              </a:ext>
            </a:extLst>
          </p:cNvPr>
          <p:cNvSpPr/>
          <p:nvPr/>
        </p:nvSpPr>
        <p:spPr>
          <a:xfrm>
            <a:off x="5650738" y="6016751"/>
            <a:ext cx="658368" cy="356616"/>
          </a:xfrm>
          <a:prstGeom prst="actionButtonEnd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3300606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5d42dc32-f564-4da9-885c-07f0455fcf06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055ACAF172B944A892FFF6C1C227725" ma:contentTypeVersion="6" ma:contentTypeDescription="Create a new document." ma:contentTypeScope="" ma:versionID="ce9ed133af269910c54b2788924463cf">
  <xsd:schema xmlns:xsd="http://www.w3.org/2001/XMLSchema" xmlns:xs="http://www.w3.org/2001/XMLSchema" xmlns:p="http://schemas.microsoft.com/office/2006/metadata/properties" xmlns:ns3="5d42dc32-f564-4da9-885c-07f0455fcf06" targetNamespace="http://schemas.microsoft.com/office/2006/metadata/properties" ma:root="true" ma:fieldsID="5943afdd194c88977d61b4ce062b98c7" ns3:_="">
    <xsd:import namespace="5d42dc32-f564-4da9-885c-07f0455fcf06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d42dc32-f564-4da9-885c-07f0455fcf06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ADF7863-56A4-4741-96A1-09BA23DD3E1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B1E5AAA-D2D4-4C04-9E25-D462FCC52BF9}">
  <ds:schemaRefs>
    <ds:schemaRef ds:uri="http://purl.org/dc/dcmitype/"/>
    <ds:schemaRef ds:uri="http://schemas.microsoft.com/office/2006/documentManagement/types"/>
    <ds:schemaRef ds:uri="http://purl.org/dc/terms/"/>
    <ds:schemaRef ds:uri="http://www.w3.org/XML/1998/namespace"/>
    <ds:schemaRef ds:uri="http://schemas.microsoft.com/office/infopath/2007/PartnerControls"/>
    <ds:schemaRef ds:uri="http://purl.org/dc/elements/1.1/"/>
    <ds:schemaRef ds:uri="http://schemas.openxmlformats.org/package/2006/metadata/core-properties"/>
    <ds:schemaRef ds:uri="5d42dc32-f564-4da9-885c-07f0455fcf06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BBE998F1-6B24-4DE0-98A7-1875C5EB063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d42dc32-f564-4da9-885c-07f0455fcf0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337</Words>
  <Application>Microsoft Office PowerPoint</Application>
  <PresentationFormat>Widescreen</PresentationFormat>
  <Paragraphs>62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Aptos</vt:lpstr>
      <vt:lpstr>Aptos Display</vt:lpstr>
      <vt:lpstr>Arial</vt:lpstr>
      <vt:lpstr>Office Theme</vt:lpstr>
      <vt:lpstr>ABIDING AND CONFIDING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DCT Choir</dc:creator>
  <cp:lastModifiedBy>DCT Choir</cp:lastModifiedBy>
  <cp:revision>14</cp:revision>
  <dcterms:created xsi:type="dcterms:W3CDTF">2025-03-19T06:28:19Z</dcterms:created>
  <dcterms:modified xsi:type="dcterms:W3CDTF">2025-04-05T18:05:38Z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0x010100F055ACAF172B944A892FFF6C1C227725</vt:lpwstr>
  </property>
</Properties>
</file>