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7" r:id="rId13"/>
    <p:sldId id="265" r:id="rId14"/>
    <p:sldId id="266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1B74FE-128A-821A-B2AB-4F6686B828C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8113E53-8E6D-645C-10CF-CF7AB4A7E42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CF1214-13B3-CC64-B392-0DFE007C84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F0FCD-FFC7-461A-86DE-B85748E53EE7}" type="datetimeFigureOut">
              <a:rPr lang="en-ZA" smtClean="0"/>
              <a:t>2025/04/05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720F49-86D6-05DB-4BD7-2D0AC52CFA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C5B5B4-8108-9635-E9AE-875EA1D81A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BD026-19BF-461A-AF20-314296A98FE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3950649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F6B701-B302-2CA1-DE41-310FC826D5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8D3B91-A794-1DAD-BA1B-0D95194EB7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69BD87-1370-AE4E-F64F-61ACA0CE76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F0FCD-FFC7-461A-86DE-B85748E53EE7}" type="datetimeFigureOut">
              <a:rPr lang="en-ZA" smtClean="0"/>
              <a:t>2025/04/05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1584BF-FB13-6FE1-F484-7AFD7370D8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14C531-DB9B-15F6-0758-660370DF0B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BD026-19BF-461A-AF20-314296A98FE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5415631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CE12E7-D3FB-95F0-7E57-AF4ACFB7E9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5E5DF0-44E6-5139-B341-3AB7365710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D9AFCA-6215-3666-D1AF-AFDA1A731E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F0FCD-FFC7-461A-86DE-B85748E53EE7}" type="datetimeFigureOut">
              <a:rPr lang="en-ZA" smtClean="0"/>
              <a:t>2025/04/05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B55F39-8EFC-08AB-1181-4A0C1AAB88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2AA547-A6BE-F8A8-5728-86D0831982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BD026-19BF-461A-AF20-314296A98FE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1579892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8E57E7-92B8-1265-1253-840F2FF30F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1D8B1C-C013-333B-9088-F7F0C322DC1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2C6EB47-CD9A-7106-8123-9222C34565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1710414-DFB6-65D9-8ABA-6A66D15012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F0FCD-FFC7-461A-86DE-B85748E53EE7}" type="datetimeFigureOut">
              <a:rPr lang="en-ZA" smtClean="0"/>
              <a:t>2025/04/05</a:t>
            </a:fld>
            <a:endParaRPr lang="en-Z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0505AC6-E8C9-042D-BC2E-19949A93C3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29A64BE-D1ED-BECC-8D74-0B3F3F1912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BD026-19BF-461A-AF20-314296A98FE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4798536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C6A255-9E0A-3DC4-C74F-B6C32EB992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36A1D90-1215-06AB-01CF-CDF53FDA6B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ECDFD59-AE48-AEC8-8D0F-B4A027566F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ACCC1AF-18E6-7AD4-95B8-DB85990FC75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14D21E1-2520-95A0-1D6F-BD018934135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2B8BB1B-D990-5D02-616A-A24AB8DC61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F0FCD-FFC7-461A-86DE-B85748E53EE7}" type="datetimeFigureOut">
              <a:rPr lang="en-ZA" smtClean="0"/>
              <a:t>2025/04/05</a:t>
            </a:fld>
            <a:endParaRPr lang="en-Z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242FF46-C677-3954-13AB-52D8319080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EB850AC-9237-5611-52A0-2E0CDEC6E5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BD026-19BF-461A-AF20-314296A98FE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4802121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8BB47E-5663-40A1-98E2-0EEB61F1C1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3779449-9D16-5862-6591-2841B827AC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F0FCD-FFC7-461A-86DE-B85748E53EE7}" type="datetimeFigureOut">
              <a:rPr lang="en-ZA" smtClean="0"/>
              <a:t>2025/04/05</a:t>
            </a:fld>
            <a:endParaRPr lang="en-Z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C2EF5C2-7958-07F0-ABD0-7F95C5CA8D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16AD643-1909-EFC9-3B18-E0927259DC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BD026-19BF-461A-AF20-314296A98FE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2695304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9D3EA4C-1165-06A6-60E2-834EDA00A0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F0FCD-FFC7-461A-86DE-B85748E53EE7}" type="datetimeFigureOut">
              <a:rPr lang="en-ZA" smtClean="0"/>
              <a:t>2025/04/05</a:t>
            </a:fld>
            <a:endParaRPr lang="en-Z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0182090-954B-33F3-0B27-0889107F08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BD23A3B-F9B3-1C0A-7BD8-126DDE60F7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BD026-19BF-461A-AF20-314296A98FE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702981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36A856-36CB-E423-17BB-27C32B3A8F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5E01B6-EFC6-F0B3-9A7F-05B77F5F55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5C66E18-2D05-A865-F64F-FA3135271EA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725542F-5FB0-7554-E391-59229B14C5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F0FCD-FFC7-461A-86DE-B85748E53EE7}" type="datetimeFigureOut">
              <a:rPr lang="en-ZA" smtClean="0"/>
              <a:t>2025/04/05</a:t>
            </a:fld>
            <a:endParaRPr lang="en-Z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E00A067-D1E4-E3B2-3F44-2B582527CB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3CEEF1-F86B-AC0D-DBF5-7400C0D373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BD026-19BF-461A-AF20-314296A98FE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5750604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180899-E117-EDE0-8AC9-DD313B8D24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80E1264-702C-BCB5-1A74-52A28342A41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23A4FDA-AB43-5A33-70AB-1B60C1AE19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031B141-0E72-78DA-FBF6-7BA88E7A5A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F0FCD-FFC7-461A-86DE-B85748E53EE7}" type="datetimeFigureOut">
              <a:rPr lang="en-ZA" smtClean="0"/>
              <a:t>2025/04/05</a:t>
            </a:fld>
            <a:endParaRPr lang="en-Z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5678974-B3EA-A89F-B3D6-F61771393A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3E5889C-9CD4-B7F2-AB57-B9526216C5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BD026-19BF-461A-AF20-314296A98FE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689952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CC6E0B-E015-8197-F6B3-E2B15C64AB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69F59C7-3DCC-8CEA-E2CA-59DC8A2FBE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366F0A-1577-AF46-8B53-DCB43BA084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F0FCD-FFC7-461A-86DE-B85748E53EE7}" type="datetimeFigureOut">
              <a:rPr lang="en-ZA" smtClean="0"/>
              <a:t>2025/04/05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888409-9FE4-EC76-CA65-89FCFA25BB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F42455-0553-DC23-CA2F-E8E9D19B08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BD026-19BF-461A-AF20-314296A98FE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2605850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8C70B21-3669-C174-30FB-B2571BE2388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7B8EB69-DF0A-9C95-291C-BC7DBBAC67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E04EA8-6519-684D-AC24-28A6A713C0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F0FCD-FFC7-461A-86DE-B85748E53EE7}" type="datetimeFigureOut">
              <a:rPr lang="en-ZA" smtClean="0"/>
              <a:t>2025/04/05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10A5FF-E2C3-06DC-B5A8-0DC7B079AA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087151-FA25-4320-008A-11DA4D0527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BD026-19BF-461A-AF20-314296A98FE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4215075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BCD69E3-0B97-2654-9FBD-0935B4BBDE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071650-0821-D3AA-7876-8257E300CA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7EB0AB-797D-D318-C139-AC42630F33C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D3F0FCD-FFC7-461A-86DE-B85748E53EE7}" type="datetimeFigureOut">
              <a:rPr lang="en-ZA" smtClean="0"/>
              <a:t>2025/04/05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31829A-D62E-D310-2D0E-C115381F33D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ABA056-1E8F-6B7C-FADF-8932228DCE3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4CBD026-19BF-461A-AF20-314296A98FE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0983624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FBF38A-6348-CE0B-7855-18709BDE8D5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ZA" sz="8000" b="1" dirty="0">
                <a:solidFill>
                  <a:schemeClr val="bg1"/>
                </a:solidFill>
              </a:rPr>
              <a:t>All in Jesus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5CF4419-11BA-ADC0-463D-72FB91B3215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ZA" sz="5000" b="1" dirty="0">
                <a:solidFill>
                  <a:schemeClr val="bg1"/>
                </a:solidFill>
              </a:rPr>
              <a:t>831</a:t>
            </a:r>
          </a:p>
        </p:txBody>
      </p:sp>
    </p:spTree>
    <p:extLst>
      <p:ext uri="{BB962C8B-B14F-4D97-AF65-F5344CB8AC3E}">
        <p14:creationId xmlns:p14="http://schemas.microsoft.com/office/powerpoint/2010/main" val="41041464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EFDCCD-D139-942C-340D-E48C60DEF3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dirty="0">
                <a:solidFill>
                  <a:schemeClr val="bg1"/>
                </a:solidFill>
              </a:rPr>
              <a:t>1.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84F97D-74D5-BCDB-544C-213C3F91AA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970264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5000" b="1" dirty="0">
                <a:solidFill>
                  <a:schemeClr val="bg1"/>
                </a:solidFill>
              </a:rPr>
              <a:t>There is Peace and Joy in the Lord today</a:t>
            </a:r>
          </a:p>
          <a:p>
            <a:pPr marL="0" indent="0" algn="ctr">
              <a:buNone/>
            </a:pPr>
            <a:r>
              <a:rPr lang="en-ZA" sz="5000" b="1" dirty="0">
                <a:solidFill>
                  <a:schemeClr val="bg1"/>
                </a:solidFill>
              </a:rPr>
              <a:t>More than all in this world of sin</a:t>
            </a:r>
          </a:p>
          <a:p>
            <a:pPr marL="0" indent="0" algn="ctr">
              <a:buNone/>
            </a:pPr>
            <a:r>
              <a:rPr lang="en-ZA" sz="5000" b="1" dirty="0">
                <a:solidFill>
                  <a:schemeClr val="bg1"/>
                </a:solidFill>
              </a:rPr>
              <a:t>There’s a happy life in the holy way;</a:t>
            </a:r>
          </a:p>
          <a:p>
            <a:pPr marL="0" indent="0" algn="ctr">
              <a:buNone/>
            </a:pPr>
            <a:r>
              <a:rPr lang="en-ZA" sz="5000" b="1" dirty="0">
                <a:solidFill>
                  <a:schemeClr val="bg1"/>
                </a:solidFill>
              </a:rPr>
              <a:t>Praise the Lord, I have entered in.</a:t>
            </a:r>
          </a:p>
        </p:txBody>
      </p:sp>
    </p:spTree>
    <p:extLst>
      <p:ext uri="{BB962C8B-B14F-4D97-AF65-F5344CB8AC3E}">
        <p14:creationId xmlns:p14="http://schemas.microsoft.com/office/powerpoint/2010/main" val="21576770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6C7B06-DE30-FFCD-E78F-8CD5D4A910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dirty="0">
                <a:solidFill>
                  <a:schemeClr val="bg1"/>
                </a:solidFill>
              </a:rPr>
              <a:t>Chorus.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27071C-7B5B-5E90-EB4A-A9EBE9564C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5000" b="1" dirty="0">
                <a:solidFill>
                  <a:schemeClr val="bg1"/>
                </a:solidFill>
              </a:rPr>
              <a:t>Praise the Lord, I am free</a:t>
            </a:r>
          </a:p>
          <a:p>
            <a:pPr marL="0" indent="0" algn="ctr">
              <a:buNone/>
            </a:pPr>
            <a:r>
              <a:rPr lang="en-ZA" sz="5000" b="1" dirty="0">
                <a:solidFill>
                  <a:schemeClr val="bg1"/>
                </a:solidFill>
              </a:rPr>
              <a:t>In His Love and Grace;</a:t>
            </a:r>
          </a:p>
          <a:p>
            <a:pPr marL="0" indent="0" algn="ctr">
              <a:buNone/>
            </a:pPr>
            <a:r>
              <a:rPr lang="en-ZA" sz="5000" b="1" dirty="0">
                <a:solidFill>
                  <a:schemeClr val="bg1"/>
                </a:solidFill>
              </a:rPr>
              <a:t>Oh, His Blood reaches me;</a:t>
            </a:r>
          </a:p>
          <a:p>
            <a:pPr marL="0" indent="0" algn="ctr">
              <a:buNone/>
            </a:pPr>
            <a:r>
              <a:rPr lang="en-ZA" sz="5000" b="1" dirty="0">
                <a:solidFill>
                  <a:schemeClr val="bg1"/>
                </a:solidFill>
              </a:rPr>
              <a:t>I abide ‘neath His smiling face.</a:t>
            </a:r>
          </a:p>
        </p:txBody>
      </p:sp>
    </p:spTree>
    <p:extLst>
      <p:ext uri="{BB962C8B-B14F-4D97-AF65-F5344CB8AC3E}">
        <p14:creationId xmlns:p14="http://schemas.microsoft.com/office/powerpoint/2010/main" val="30245932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E2FA84-F377-3B43-F4D8-EE219533D1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dirty="0">
                <a:solidFill>
                  <a:schemeClr val="bg1"/>
                </a:solidFill>
              </a:rPr>
              <a:t>2.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07ADF0-0C53-6CF8-E817-91DDCC2D78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5000" b="1" dirty="0">
                <a:solidFill>
                  <a:schemeClr val="bg1"/>
                </a:solidFill>
              </a:rPr>
              <a:t>I am blest today, I am free indeed</a:t>
            </a:r>
          </a:p>
          <a:p>
            <a:pPr marL="0" indent="0" algn="ctr">
              <a:buNone/>
            </a:pPr>
            <a:r>
              <a:rPr lang="en-ZA" sz="5000" b="1" dirty="0">
                <a:solidFill>
                  <a:schemeClr val="bg1"/>
                </a:solidFill>
              </a:rPr>
              <a:t>What a pleasure to serve the Lord!</a:t>
            </a:r>
          </a:p>
          <a:p>
            <a:pPr marL="0" indent="0" algn="ctr">
              <a:buNone/>
            </a:pPr>
            <a:r>
              <a:rPr lang="en-ZA" sz="5000" b="1" dirty="0">
                <a:solidFill>
                  <a:schemeClr val="bg1"/>
                </a:solidFill>
              </a:rPr>
              <a:t>How it fills my soul with delight to read</a:t>
            </a:r>
          </a:p>
          <a:p>
            <a:pPr marL="0" indent="0" algn="ctr">
              <a:buNone/>
            </a:pPr>
            <a:r>
              <a:rPr lang="en-ZA" sz="5000" b="1" dirty="0">
                <a:solidFill>
                  <a:schemeClr val="bg1"/>
                </a:solidFill>
              </a:rPr>
              <a:t>In His sacred and Holy Word!</a:t>
            </a:r>
          </a:p>
        </p:txBody>
      </p:sp>
    </p:spTree>
    <p:extLst>
      <p:ext uri="{BB962C8B-B14F-4D97-AF65-F5344CB8AC3E}">
        <p14:creationId xmlns:p14="http://schemas.microsoft.com/office/powerpoint/2010/main" val="30092585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6C0F3E-8566-4487-823A-D221A93502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731036-DCB1-9AC7-632A-B49B8C99BD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dirty="0">
                <a:solidFill>
                  <a:schemeClr val="bg1"/>
                </a:solidFill>
              </a:rPr>
              <a:t>Chorus.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25C96F-AA06-B1BF-F099-EA1F9D2961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5000" b="1" dirty="0">
                <a:solidFill>
                  <a:schemeClr val="bg1"/>
                </a:solidFill>
              </a:rPr>
              <a:t>Praise the Lord, I am free</a:t>
            </a:r>
          </a:p>
          <a:p>
            <a:pPr marL="0" indent="0" algn="ctr">
              <a:buNone/>
            </a:pPr>
            <a:r>
              <a:rPr lang="en-ZA" sz="5000" b="1" dirty="0">
                <a:solidFill>
                  <a:schemeClr val="bg1"/>
                </a:solidFill>
              </a:rPr>
              <a:t>In His Love and Grace;</a:t>
            </a:r>
          </a:p>
          <a:p>
            <a:pPr marL="0" indent="0" algn="ctr">
              <a:buNone/>
            </a:pPr>
            <a:r>
              <a:rPr lang="en-ZA" sz="5000" b="1" dirty="0">
                <a:solidFill>
                  <a:schemeClr val="bg1"/>
                </a:solidFill>
              </a:rPr>
              <a:t>Oh, His Blood reaches me;</a:t>
            </a:r>
          </a:p>
          <a:p>
            <a:pPr marL="0" indent="0" algn="ctr">
              <a:buNone/>
            </a:pPr>
            <a:r>
              <a:rPr lang="en-ZA" sz="5000" b="1" dirty="0">
                <a:solidFill>
                  <a:schemeClr val="bg1"/>
                </a:solidFill>
              </a:rPr>
              <a:t>I abide ‘neath His smiling face.</a:t>
            </a:r>
          </a:p>
        </p:txBody>
      </p:sp>
    </p:spTree>
    <p:extLst>
      <p:ext uri="{BB962C8B-B14F-4D97-AF65-F5344CB8AC3E}">
        <p14:creationId xmlns:p14="http://schemas.microsoft.com/office/powerpoint/2010/main" val="42719918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A7EFA1-C7D0-4F67-4474-6EF16ECD77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dirty="0">
                <a:solidFill>
                  <a:schemeClr val="bg1"/>
                </a:solidFill>
              </a:rPr>
              <a:t>3.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47CC10-E813-C583-E2DA-9E85583465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320"/>
            <a:ext cx="10515600" cy="475964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5000" b="1" dirty="0">
                <a:solidFill>
                  <a:schemeClr val="bg1"/>
                </a:solidFill>
              </a:rPr>
              <a:t>Since my cross us gone and my heart is right,</a:t>
            </a:r>
          </a:p>
          <a:p>
            <a:pPr marL="0" indent="0" algn="ctr">
              <a:buNone/>
            </a:pPr>
            <a:r>
              <a:rPr lang="en-ZA" sz="5000" b="1" dirty="0">
                <a:solidFill>
                  <a:schemeClr val="bg1"/>
                </a:solidFill>
              </a:rPr>
              <a:t>Oh, how blessed to do His will!</a:t>
            </a:r>
          </a:p>
          <a:p>
            <a:pPr marL="0" indent="0" algn="ctr">
              <a:buNone/>
            </a:pPr>
            <a:r>
              <a:rPr lang="en-ZA" sz="5000" b="1" dirty="0">
                <a:solidFill>
                  <a:schemeClr val="bg1"/>
                </a:solidFill>
              </a:rPr>
              <a:t>Now His yoke is easy, His burden light,</a:t>
            </a:r>
          </a:p>
          <a:p>
            <a:pPr marL="0" indent="0" algn="ctr">
              <a:buNone/>
            </a:pPr>
            <a:r>
              <a:rPr lang="en-ZA" sz="5000" b="1" dirty="0">
                <a:solidFill>
                  <a:schemeClr val="bg1"/>
                </a:solidFill>
              </a:rPr>
              <a:t>And His Spirit my soul doth fill.</a:t>
            </a:r>
          </a:p>
        </p:txBody>
      </p:sp>
    </p:spTree>
    <p:extLst>
      <p:ext uri="{BB962C8B-B14F-4D97-AF65-F5344CB8AC3E}">
        <p14:creationId xmlns:p14="http://schemas.microsoft.com/office/powerpoint/2010/main" val="40100473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71AFC4-9E81-B16E-E3F1-71EACF2B1C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0B20CB-1C70-1702-626B-B6727BB1BF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dirty="0">
                <a:solidFill>
                  <a:schemeClr val="bg1"/>
                </a:solidFill>
              </a:rPr>
              <a:t>Chorus.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8D2E9F-6895-BA27-15B0-E551E1EA97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5000" b="1" dirty="0">
                <a:solidFill>
                  <a:schemeClr val="bg1"/>
                </a:solidFill>
              </a:rPr>
              <a:t>Praise the Lord, I am free</a:t>
            </a:r>
          </a:p>
          <a:p>
            <a:pPr marL="0" indent="0" algn="ctr">
              <a:buNone/>
            </a:pPr>
            <a:r>
              <a:rPr lang="en-ZA" sz="5000" b="1" dirty="0">
                <a:solidFill>
                  <a:schemeClr val="bg1"/>
                </a:solidFill>
              </a:rPr>
              <a:t>In His Love and Grace;</a:t>
            </a:r>
          </a:p>
          <a:p>
            <a:pPr marL="0" indent="0" algn="ctr">
              <a:buNone/>
            </a:pPr>
            <a:r>
              <a:rPr lang="en-ZA" sz="5000" b="1" dirty="0">
                <a:solidFill>
                  <a:schemeClr val="bg1"/>
                </a:solidFill>
              </a:rPr>
              <a:t>Oh, His Blood reaches me;</a:t>
            </a:r>
          </a:p>
          <a:p>
            <a:pPr marL="0" indent="0" algn="ctr">
              <a:buNone/>
            </a:pPr>
            <a:r>
              <a:rPr lang="en-ZA" sz="5000" b="1" dirty="0">
                <a:solidFill>
                  <a:schemeClr val="bg1"/>
                </a:solidFill>
              </a:rPr>
              <a:t>I abide ‘neath His smiling face.</a:t>
            </a:r>
          </a:p>
        </p:txBody>
      </p:sp>
    </p:spTree>
    <p:extLst>
      <p:ext uri="{BB962C8B-B14F-4D97-AF65-F5344CB8AC3E}">
        <p14:creationId xmlns:p14="http://schemas.microsoft.com/office/powerpoint/2010/main" val="30118392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43EE4C-0402-CF06-0C8B-ECC00052F9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dirty="0">
                <a:solidFill>
                  <a:schemeClr val="bg1"/>
                </a:solidFill>
              </a:rPr>
              <a:t>4.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F4A717-B374-D546-101C-0311B06315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ZA" sz="5000" b="1" dirty="0">
                <a:solidFill>
                  <a:schemeClr val="bg1"/>
                </a:solidFill>
              </a:rPr>
              <a:t>If you’re overcome when you would do right,</a:t>
            </a:r>
          </a:p>
          <a:p>
            <a:pPr marL="0" indent="0" algn="ctr">
              <a:buNone/>
            </a:pPr>
            <a:r>
              <a:rPr lang="en-ZA" sz="5000" b="1" dirty="0">
                <a:solidFill>
                  <a:schemeClr val="bg1"/>
                </a:solidFill>
              </a:rPr>
              <a:t>If a deep aching void within,</a:t>
            </a:r>
          </a:p>
          <a:p>
            <a:pPr marL="0" indent="0" algn="ctr">
              <a:buNone/>
            </a:pPr>
            <a:r>
              <a:rPr lang="en-ZA" sz="5000" b="1" dirty="0">
                <a:solidFill>
                  <a:schemeClr val="bg1"/>
                </a:solidFill>
              </a:rPr>
              <a:t>There’s a sting of guilt and sinful blight,</a:t>
            </a:r>
          </a:p>
          <a:p>
            <a:pPr marL="0" indent="0" algn="ctr">
              <a:buNone/>
            </a:pPr>
            <a:r>
              <a:rPr lang="en-ZA" sz="5000" b="1" dirty="0">
                <a:solidFill>
                  <a:schemeClr val="bg1"/>
                </a:solidFill>
              </a:rPr>
              <a:t>That will keep you from entering in.</a:t>
            </a:r>
          </a:p>
        </p:txBody>
      </p:sp>
    </p:spTree>
    <p:extLst>
      <p:ext uri="{BB962C8B-B14F-4D97-AF65-F5344CB8AC3E}">
        <p14:creationId xmlns:p14="http://schemas.microsoft.com/office/powerpoint/2010/main" val="34954985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CEE641-78FF-E352-A15B-82CF6FE8D5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F5C397-37DC-0826-304C-D53BAA1E62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dirty="0">
                <a:solidFill>
                  <a:schemeClr val="bg1"/>
                </a:solidFill>
              </a:rPr>
              <a:t>Chorus.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53FD9B-0882-E621-E8A1-B85C4D8958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5000" b="1" dirty="0">
                <a:solidFill>
                  <a:schemeClr val="bg1"/>
                </a:solidFill>
              </a:rPr>
              <a:t>Praise the Lord, I am free</a:t>
            </a:r>
          </a:p>
          <a:p>
            <a:pPr marL="0" indent="0" algn="ctr">
              <a:buNone/>
            </a:pPr>
            <a:r>
              <a:rPr lang="en-ZA" sz="5000" b="1" dirty="0">
                <a:solidFill>
                  <a:schemeClr val="bg1"/>
                </a:solidFill>
              </a:rPr>
              <a:t>In His Love and Grace;</a:t>
            </a:r>
          </a:p>
          <a:p>
            <a:pPr marL="0" indent="0" algn="ctr">
              <a:buNone/>
            </a:pPr>
            <a:r>
              <a:rPr lang="en-ZA" sz="5000" b="1" dirty="0">
                <a:solidFill>
                  <a:schemeClr val="bg1"/>
                </a:solidFill>
              </a:rPr>
              <a:t>Oh, His Blood reaches me;</a:t>
            </a:r>
          </a:p>
          <a:p>
            <a:pPr marL="0" indent="0" algn="ctr">
              <a:buNone/>
            </a:pPr>
            <a:r>
              <a:rPr lang="en-ZA" sz="5000" b="1" dirty="0">
                <a:solidFill>
                  <a:schemeClr val="bg1"/>
                </a:solidFill>
              </a:rPr>
              <a:t>I abide ‘neath His smiling face.</a:t>
            </a:r>
          </a:p>
        </p:txBody>
      </p:sp>
    </p:spTree>
    <p:extLst>
      <p:ext uri="{BB962C8B-B14F-4D97-AF65-F5344CB8AC3E}">
        <p14:creationId xmlns:p14="http://schemas.microsoft.com/office/powerpoint/2010/main" val="40785083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735721-CDC6-B64D-0D62-5B238A794D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dirty="0">
                <a:solidFill>
                  <a:schemeClr val="bg1"/>
                </a:solidFill>
              </a:rPr>
              <a:t>5.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55C212-712E-C9E0-0648-7894EF93C8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ZA" sz="5000" b="1" dirty="0">
                <a:solidFill>
                  <a:schemeClr val="bg1"/>
                </a:solidFill>
              </a:rPr>
              <a:t>All His Grace is free as the we breath;</a:t>
            </a:r>
          </a:p>
          <a:p>
            <a:pPr marL="0" indent="0" algn="ctr">
              <a:buNone/>
            </a:pPr>
            <a:r>
              <a:rPr lang="en-ZA" sz="5000" b="1" dirty="0">
                <a:solidFill>
                  <a:schemeClr val="bg1"/>
                </a:solidFill>
              </a:rPr>
              <a:t>We may each have a full supply;</a:t>
            </a:r>
          </a:p>
          <a:p>
            <a:pPr marL="0" indent="0" algn="ctr">
              <a:buNone/>
            </a:pPr>
            <a:r>
              <a:rPr lang="en-ZA" sz="5000" b="1" dirty="0">
                <a:solidFill>
                  <a:schemeClr val="bg1"/>
                </a:solidFill>
              </a:rPr>
              <a:t>If we will obey and His Word believe,</a:t>
            </a:r>
          </a:p>
          <a:p>
            <a:pPr marL="0" indent="0" algn="ctr">
              <a:buNone/>
            </a:pPr>
            <a:r>
              <a:rPr lang="en-ZA" sz="5000" b="1" dirty="0">
                <a:solidFill>
                  <a:schemeClr val="bg1"/>
                </a:solidFill>
              </a:rPr>
              <a:t>He’ll prepare us to dwell on high</a:t>
            </a:r>
          </a:p>
        </p:txBody>
      </p:sp>
    </p:spTree>
    <p:extLst>
      <p:ext uri="{BB962C8B-B14F-4D97-AF65-F5344CB8AC3E}">
        <p14:creationId xmlns:p14="http://schemas.microsoft.com/office/powerpoint/2010/main" val="41028795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CC7807-E876-978F-9AD9-192CF3AD33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DA56F2-5DD5-2D65-FD49-93986B5AD4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dirty="0">
                <a:solidFill>
                  <a:schemeClr val="bg1"/>
                </a:solidFill>
              </a:rPr>
              <a:t>Chorus.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3F699C-7EA8-73A3-CF40-05E05DC590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5000" b="1" dirty="0">
                <a:solidFill>
                  <a:schemeClr val="bg1"/>
                </a:solidFill>
              </a:rPr>
              <a:t>Praise the Lord, I am free</a:t>
            </a:r>
          </a:p>
          <a:p>
            <a:pPr marL="0" indent="0" algn="ctr">
              <a:buNone/>
            </a:pPr>
            <a:r>
              <a:rPr lang="en-ZA" sz="5000" b="1" dirty="0">
                <a:solidFill>
                  <a:schemeClr val="bg1"/>
                </a:solidFill>
              </a:rPr>
              <a:t>In His Love and Grace;</a:t>
            </a:r>
          </a:p>
          <a:p>
            <a:pPr marL="0" indent="0" algn="ctr">
              <a:buNone/>
            </a:pPr>
            <a:r>
              <a:rPr lang="en-ZA" sz="5000" b="1" dirty="0">
                <a:solidFill>
                  <a:schemeClr val="bg1"/>
                </a:solidFill>
              </a:rPr>
              <a:t>Oh, His Blood reaches me;</a:t>
            </a:r>
          </a:p>
          <a:p>
            <a:pPr marL="0" indent="0" algn="ctr">
              <a:buNone/>
            </a:pPr>
            <a:r>
              <a:rPr lang="en-ZA" sz="5000" b="1" dirty="0">
                <a:solidFill>
                  <a:schemeClr val="bg1"/>
                </a:solidFill>
              </a:rPr>
              <a:t>I abide ‘neath His smiling face.</a:t>
            </a:r>
          </a:p>
        </p:txBody>
      </p:sp>
      <p:sp>
        <p:nvSpPr>
          <p:cNvPr id="4" name="Action Button: Go to End 3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D94A53D4-9F76-F5BC-04E9-BB05B3B9CBD4}"/>
              </a:ext>
            </a:extLst>
          </p:cNvPr>
          <p:cNvSpPr/>
          <p:nvPr/>
        </p:nvSpPr>
        <p:spPr>
          <a:xfrm>
            <a:off x="5733288" y="5486400"/>
            <a:ext cx="603504" cy="356616"/>
          </a:xfrm>
          <a:prstGeom prst="actionButtonEnd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67425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5d42dc32-f564-4da9-885c-07f0455fcf06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055ACAF172B944A892FFF6C1C227725" ma:contentTypeVersion="6" ma:contentTypeDescription="Create a new document." ma:contentTypeScope="" ma:versionID="ce9ed133af269910c54b2788924463cf">
  <xsd:schema xmlns:xsd="http://www.w3.org/2001/XMLSchema" xmlns:xs="http://www.w3.org/2001/XMLSchema" xmlns:p="http://schemas.microsoft.com/office/2006/metadata/properties" xmlns:ns3="5d42dc32-f564-4da9-885c-07f0455fcf06" targetNamespace="http://schemas.microsoft.com/office/2006/metadata/properties" ma:root="true" ma:fieldsID="5943afdd194c88977d61b4ce062b98c7" ns3:_="">
    <xsd:import namespace="5d42dc32-f564-4da9-885c-07f0455fcf06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d42dc32-f564-4da9-885c-07f0455fcf06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5CAD89F-4E5D-4BC9-8780-7C884870D9EE}">
  <ds:schemaRefs>
    <ds:schemaRef ds:uri="http://www.w3.org/XML/1998/namespace"/>
    <ds:schemaRef ds:uri="http://purl.org/dc/dcmitype/"/>
    <ds:schemaRef ds:uri="http://purl.org/dc/elements/1.1/"/>
    <ds:schemaRef ds:uri="http://purl.org/dc/terms/"/>
    <ds:schemaRef ds:uri="http://schemas.microsoft.com/office/2006/metadata/properties"/>
    <ds:schemaRef ds:uri="http://schemas.microsoft.com/office/infopath/2007/PartnerControls"/>
    <ds:schemaRef ds:uri="http://schemas.microsoft.com/office/2006/documentManagement/types"/>
    <ds:schemaRef ds:uri="http://schemas.openxmlformats.org/package/2006/metadata/core-properties"/>
    <ds:schemaRef ds:uri="5d42dc32-f564-4da9-885c-07f0455fcf06"/>
  </ds:schemaRefs>
</ds:datastoreItem>
</file>

<file path=customXml/itemProps2.xml><?xml version="1.0" encoding="utf-8"?>
<ds:datastoreItem xmlns:ds="http://schemas.openxmlformats.org/officeDocument/2006/customXml" ds:itemID="{A8507A91-F782-4A40-BA9B-5ED50E1BB1C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FC3ABE9-1195-4EB2-A286-37E387FBB30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d42dc32-f564-4da9-885c-07f0455fcf0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337</Words>
  <Application>Microsoft Office PowerPoint</Application>
  <PresentationFormat>Widescreen</PresentationFormat>
  <Paragraphs>52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Aptos</vt:lpstr>
      <vt:lpstr>Aptos Display</vt:lpstr>
      <vt:lpstr>Arial</vt:lpstr>
      <vt:lpstr>Office Theme</vt:lpstr>
      <vt:lpstr>All in Jesus</vt:lpstr>
      <vt:lpstr>1.</vt:lpstr>
      <vt:lpstr>Chorus.</vt:lpstr>
      <vt:lpstr>2.</vt:lpstr>
      <vt:lpstr>Chorus.</vt:lpstr>
      <vt:lpstr>3.</vt:lpstr>
      <vt:lpstr>Chorus.</vt:lpstr>
      <vt:lpstr>4.</vt:lpstr>
      <vt:lpstr>Chorus.</vt:lpstr>
      <vt:lpstr>5.</vt:lpstr>
      <vt:lpstr>Chorus.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DCT Choir</dc:creator>
  <cp:lastModifiedBy>DCT Choir</cp:lastModifiedBy>
  <cp:revision>2</cp:revision>
  <dcterms:created xsi:type="dcterms:W3CDTF">2025-03-19T14:04:55Z</dcterms:created>
  <dcterms:modified xsi:type="dcterms:W3CDTF">2025-04-05T18:17:08Z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0x010100F055ACAF172B944A892FFF6C1C227725</vt:lpwstr>
  </property>
</Properties>
</file>