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7"/>
  </p:notesMasterIdLst>
  <p:sldIdLst>
    <p:sldId id="256" r:id="rId5"/>
    <p:sldId id="25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99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BACDD9-5C74-41B9-86ED-6EBD5705DFA7}" type="datetimeFigureOut">
              <a:rPr lang="en-ZA" smtClean="0"/>
              <a:pPr/>
              <a:t>2025/04/05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F8C996-6192-4DBC-8EDC-9656CAAD12A9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799062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8C996-6192-4DBC-8EDC-9656CAAD12A9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8C996-6192-4DBC-8EDC-9656CAAD12A9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6525194"/>
      </p:ext>
    </p:extLst>
  </p:cSld>
  <p:clrMapOvr>
    <a:masterClrMapping/>
  </p:clrMapOvr>
  <p:transition spd="med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8701736"/>
      </p:ext>
    </p:extLst>
  </p:cSld>
  <p:clrMapOvr>
    <a:masterClrMapping/>
  </p:clrMapOvr>
  <p:transition spd="med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021225"/>
      </p:ext>
    </p:extLst>
  </p:cSld>
  <p:clrMapOvr>
    <a:masterClrMapping/>
  </p:clrMapOvr>
  <p:transition spd="med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085592"/>
      </p:ext>
    </p:extLst>
  </p:cSld>
  <p:clrMapOvr>
    <a:masterClrMapping/>
  </p:clrMapOvr>
  <p:transition spd="med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1249700"/>
      </p:ext>
    </p:extLst>
  </p:cSld>
  <p:clrMapOvr>
    <a:masterClrMapping/>
  </p:clrMapOvr>
  <p:transition spd="med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9462307"/>
      </p:ext>
    </p:extLst>
  </p:cSld>
  <p:clrMapOvr>
    <a:masterClrMapping/>
  </p:clrMapOvr>
  <p:transition spd="med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6983382"/>
      </p:ext>
    </p:extLst>
  </p:cSld>
  <p:clrMapOvr>
    <a:masterClrMapping/>
  </p:clrMapOvr>
  <p:transition spd="med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6304906"/>
      </p:ext>
    </p:extLst>
  </p:cSld>
  <p:clrMapOvr>
    <a:masterClrMapping/>
  </p:clrMapOvr>
  <p:transition spd="med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6379656"/>
      </p:ext>
    </p:extLst>
  </p:cSld>
  <p:clrMapOvr>
    <a:masterClrMapping/>
  </p:clrMapOvr>
  <p:transition spd="med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7165446"/>
      </p:ext>
    </p:extLst>
  </p:cSld>
  <p:clrMapOvr>
    <a:masterClrMapping/>
  </p:clrMapOvr>
  <p:transition spd="med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1283690"/>
      </p:ext>
    </p:extLst>
  </p:cSld>
  <p:clrMapOvr>
    <a:masterClrMapping/>
  </p:clrMapOvr>
  <p:transition spd="med">
    <p:spli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0453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spli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1676400"/>
            <a:ext cx="7117180" cy="1470025"/>
          </a:xfrm>
        </p:spPr>
        <p:txBody>
          <a:bodyPr>
            <a:noAutofit/>
          </a:bodyPr>
          <a:lstStyle/>
          <a:p>
            <a:pPr algn="ctr"/>
            <a:r>
              <a:rPr lang="en-ZA" sz="48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BLESSED IS THE NAME </a:t>
            </a:r>
            <a:br>
              <a:rPr lang="en-ZA" sz="4800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endParaRPr lang="en-ZA" sz="4800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57600" y="2667000"/>
            <a:ext cx="1276558" cy="609600"/>
          </a:xfrm>
        </p:spPr>
        <p:txBody>
          <a:bodyPr>
            <a:noAutofit/>
          </a:bodyPr>
          <a:lstStyle/>
          <a:p>
            <a:pPr algn="ctr"/>
            <a:r>
              <a:rPr lang="en-ZA" sz="44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511</a:t>
            </a:r>
            <a:endParaRPr lang="en-ZA" sz="4400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809198" y="3759708"/>
            <a:ext cx="916004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split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3600" y="609600"/>
            <a:ext cx="7010400" cy="5435797"/>
          </a:xfrm>
        </p:spPr>
        <p:txBody>
          <a:bodyPr>
            <a:noAutofit/>
          </a:bodyPr>
          <a:lstStyle/>
          <a:p>
            <a:pPr marL="514350" indent="-514350">
              <a:buClr>
                <a:srgbClr val="FFFF00"/>
              </a:buClr>
              <a:buAutoNum type="arabicPeriod"/>
            </a:pPr>
            <a:r>
              <a:rPr lang="en-ZA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Blessed is the Name</a:t>
            </a:r>
          </a:p>
          <a:p>
            <a:pPr marL="0" indent="0">
              <a:buClr>
                <a:srgbClr val="FFFF00"/>
              </a:buClr>
              <a:buNone/>
            </a:pPr>
            <a:r>
              <a:rPr lang="en-ZA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              of the Lord </a:t>
            </a:r>
            <a:r>
              <a:rPr lang="en-ZA" sz="20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(X3)</a:t>
            </a:r>
            <a:endParaRPr lang="en-ZA" sz="2000" b="1" i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indent="0">
              <a:buClr>
                <a:srgbClr val="FFFF00"/>
              </a:buClr>
              <a:buNone/>
            </a:pPr>
            <a:r>
              <a:rPr lang="en-ZA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2. </a:t>
            </a:r>
            <a:r>
              <a:rPr lang="en-ZA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Jesus is </a:t>
            </a:r>
            <a:r>
              <a:rPr lang="en-ZA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the Name </a:t>
            </a:r>
          </a:p>
          <a:p>
            <a:pPr marL="0" indent="0">
              <a:buClr>
                <a:srgbClr val="FFFF00"/>
              </a:buClr>
              <a:buNone/>
            </a:pPr>
            <a:r>
              <a:rPr lang="en-ZA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3</a:t>
            </a:r>
            <a:r>
              <a:rPr lang="en-ZA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. </a:t>
            </a:r>
            <a:r>
              <a:rPr lang="en-ZA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Glorify the Name...</a:t>
            </a:r>
          </a:p>
          <a:p>
            <a:pPr marL="0" indent="0">
              <a:buClr>
                <a:srgbClr val="FFFF00"/>
              </a:buClr>
              <a:buNone/>
            </a:pPr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4</a:t>
            </a:r>
            <a:r>
              <a:rPr lang="en-ZA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. Sanctify the Name…</a:t>
            </a:r>
          </a:p>
          <a:p>
            <a:pPr marL="0" indent="0">
              <a:buClr>
                <a:srgbClr val="FFFF00"/>
              </a:buClr>
              <a:buNone/>
            </a:pPr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5</a:t>
            </a:r>
            <a:r>
              <a:rPr lang="en-ZA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. Holy is the Name…</a:t>
            </a:r>
          </a:p>
          <a:p>
            <a:pPr marL="0" indent="0">
              <a:buClr>
                <a:srgbClr val="FFFF00"/>
              </a:buClr>
              <a:buNone/>
            </a:pPr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6</a:t>
            </a:r>
            <a:r>
              <a:rPr lang="en-ZA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. Precious is the Name…</a:t>
            </a:r>
          </a:p>
          <a:p>
            <a:pPr marL="0" indent="0">
              <a:buClr>
                <a:srgbClr val="FFFF00"/>
              </a:buClr>
              <a:buNone/>
            </a:pPr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7</a:t>
            </a:r>
            <a:r>
              <a:rPr lang="en-ZA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. Mighty is the Name…</a:t>
            </a:r>
          </a:p>
          <a:p>
            <a:pPr marL="0" indent="0">
              <a:buClr>
                <a:srgbClr val="FFFF00"/>
              </a:buClr>
              <a:buNone/>
            </a:pPr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8</a:t>
            </a:r>
            <a:r>
              <a:rPr lang="en-ZA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. Magnify the Name...</a:t>
            </a:r>
            <a:endParaRPr lang="en-ZA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indent="0">
              <a:buClr>
                <a:srgbClr val="FFFF00"/>
              </a:buClr>
              <a:buNone/>
            </a:pPr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9</a:t>
            </a:r>
            <a:r>
              <a:rPr lang="en-ZA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. Let us praise the Name…</a:t>
            </a:r>
          </a:p>
          <a:p>
            <a:pPr marL="0" indent="0">
              <a:buClr>
                <a:srgbClr val="FFFF00"/>
              </a:buClr>
              <a:buNone/>
            </a:pPr>
            <a:endParaRPr lang="en-ZA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514350" indent="-514350">
              <a:buClr>
                <a:srgbClr val="FFFF00"/>
              </a:buClr>
              <a:buFont typeface="+mj-lt"/>
              <a:buAutoNum type="arabicPeriod"/>
            </a:pPr>
            <a:endParaRPr lang="en-ZA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514350" indent="-514350">
              <a:buClr>
                <a:srgbClr val="FFFF00"/>
              </a:buClr>
              <a:buFont typeface="+mj-lt"/>
              <a:buAutoNum type="arabicPeriod"/>
            </a:pPr>
            <a:endParaRPr lang="en-ZA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114800" y="6584561"/>
            <a:ext cx="533400" cy="126803"/>
          </a:xfrm>
          <a:prstGeom prst="actionButtonEnd">
            <a:avLst/>
          </a:prstGeom>
          <a:solidFill>
            <a:srgbClr val="FF00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</p:cSld>
  <p:clrMapOvr>
    <a:masterClrMapping/>
  </p:clrMapOvr>
  <p:transition spd="med">
    <p:split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e9ed133af269910c54b2788924463cf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943afdd194c88977d61b4ce062b98c7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7D6DC93-5954-4AF5-B701-7D41FBC0DC81}">
  <ds:schemaRefs>
    <ds:schemaRef ds:uri="http://purl.org/dc/terms/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5d42dc32-f564-4da9-885c-07f0455fcf06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476712CF-F535-4B7F-B549-55C663F2FCF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A1A447B-8CC2-4146-8CED-EEE8691CD4B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97</TotalTime>
  <Words>73</Words>
  <Application>Microsoft Office PowerPoint</Application>
  <PresentationFormat>On-screen Show (4:3)</PresentationFormat>
  <Paragraphs>16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Cambria</vt:lpstr>
      <vt:lpstr>Office Theme</vt:lpstr>
      <vt:lpstr>BLESSED IS THE NAME 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BLESSED BE THE NAME  </dc:title>
  <dc:creator>Ukelo</dc:creator>
  <cp:lastModifiedBy>DCT Choir</cp:lastModifiedBy>
  <cp:revision>26</cp:revision>
  <dcterms:created xsi:type="dcterms:W3CDTF">2006-08-16T00:00:00Z</dcterms:created>
  <dcterms:modified xsi:type="dcterms:W3CDTF">2025-04-05T17:55:15Z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