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91" y="1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A724-99F2-4542-9F3A-8C6BC531A451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2AD4E-6F88-4D09-B18A-396E18378CB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82247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A724-99F2-4542-9F3A-8C6BC531A451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2AD4E-6F88-4D09-B18A-396E18378CB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65124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A724-99F2-4542-9F3A-8C6BC531A451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2AD4E-6F88-4D09-B18A-396E18378CB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00514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A724-99F2-4542-9F3A-8C6BC531A451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2AD4E-6F88-4D09-B18A-396E18378CB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18100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A724-99F2-4542-9F3A-8C6BC531A451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2AD4E-6F88-4D09-B18A-396E18378CB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05491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A724-99F2-4542-9F3A-8C6BC531A451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2AD4E-6F88-4D09-B18A-396E18378CB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97192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A724-99F2-4542-9F3A-8C6BC531A451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2AD4E-6F88-4D09-B18A-396E18378CB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26882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A724-99F2-4542-9F3A-8C6BC531A451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2AD4E-6F88-4D09-B18A-396E18378CB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06251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A724-99F2-4542-9F3A-8C6BC531A451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2AD4E-6F88-4D09-B18A-396E18378CB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97321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A724-99F2-4542-9F3A-8C6BC531A451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2AD4E-6F88-4D09-B18A-396E18378CB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7429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A724-99F2-4542-9F3A-8C6BC531A451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2AD4E-6F88-4D09-B18A-396E18378CB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9602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589EA724-99F2-4542-9F3A-8C6BC531A451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75E2AD4E-6F88-4D09-B18A-396E18378CB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168882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6108B-A991-C2E6-F41B-2DFA619307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ZA" sz="10000" dirty="0">
                <a:solidFill>
                  <a:srgbClr val="FFFF00"/>
                </a:solidFill>
              </a:rPr>
              <a:t>Count 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FEA440-15D0-ABDA-6B51-8DB6D8D2F79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ZA" sz="100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410610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B5EFA-C39A-06E9-8211-5C8ECF15A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CFEA51-A033-A195-118C-4801AAD239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32433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When you count the ones who love the Lord,</a:t>
            </a:r>
            <a:br>
              <a:rPr lang="en-US" sz="4500" dirty="0"/>
            </a:br>
            <a:r>
              <a:rPr lang="en-US" sz="4500" dirty="0"/>
              <a:t>Count me, count me;</a:t>
            </a:r>
            <a:br>
              <a:rPr lang="en-US" sz="4500" dirty="0"/>
            </a:br>
            <a:r>
              <a:rPr lang="en-US" sz="4500" dirty="0"/>
              <a:t>When you count up those who trust His Word,</a:t>
            </a:r>
            <a:br>
              <a:rPr lang="en-US" sz="4500" dirty="0"/>
            </a:br>
            <a:r>
              <a:rPr lang="en-US" sz="4500" dirty="0"/>
              <a:t>Count me, count me.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512787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DA4A2-F52D-6ECF-3D0B-F53DDAAC9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05FEF1-42F6-ECE9-5EC4-FDB1DEAF81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200" dirty="0"/>
              <a:t>Count me with the children of the </a:t>
            </a:r>
            <a:r>
              <a:rPr lang="en-US" sz="4200" dirty="0" err="1"/>
              <a:t>heav’nly</a:t>
            </a:r>
            <a:r>
              <a:rPr lang="en-US" sz="4200" dirty="0"/>
              <a:t> King;</a:t>
            </a:r>
            <a:br>
              <a:rPr lang="en-US" sz="4200" dirty="0"/>
            </a:br>
            <a:r>
              <a:rPr lang="en-US" sz="4200" dirty="0"/>
              <a:t>Count me with the servants                                                           who would service bring;</a:t>
            </a:r>
            <a:br>
              <a:rPr lang="en-US" sz="4200" dirty="0"/>
            </a:br>
            <a:r>
              <a:rPr lang="en-US" sz="4200" dirty="0"/>
              <a:t>Count me with the ransomed who His praises sing;</a:t>
            </a:r>
            <a:br>
              <a:rPr lang="en-US" sz="4200" dirty="0"/>
            </a:br>
            <a:r>
              <a:rPr lang="en-US" sz="4200" dirty="0"/>
              <a:t>Count me, count me.</a:t>
            </a:r>
            <a:endParaRPr lang="en-ZA" sz="4200" dirty="0"/>
          </a:p>
        </p:txBody>
      </p:sp>
    </p:spTree>
    <p:extLst>
      <p:ext uri="{BB962C8B-B14F-4D97-AF65-F5344CB8AC3E}">
        <p14:creationId xmlns:p14="http://schemas.microsoft.com/office/powerpoint/2010/main" val="202749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8655E-91E4-BA40-5BC5-F9AB08FE6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AE4458-4BB1-7A33-1CB0-8F3EF691EB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6576" y="1514729"/>
            <a:ext cx="12265152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When you count up those who’re saved by grace,</a:t>
            </a:r>
            <a:br>
              <a:rPr lang="en-US" sz="4500" dirty="0"/>
            </a:br>
            <a:r>
              <a:rPr lang="en-US" sz="4500" dirty="0"/>
              <a:t>Count me, count me;</a:t>
            </a:r>
            <a:br>
              <a:rPr lang="en-US" sz="4500" dirty="0"/>
            </a:br>
            <a:r>
              <a:rPr lang="en-US" sz="4500" dirty="0"/>
              <a:t>Who have found in Christ a hiding place,</a:t>
            </a:r>
            <a:br>
              <a:rPr lang="en-US" sz="4500" dirty="0"/>
            </a:br>
            <a:r>
              <a:rPr lang="en-US" sz="4500" dirty="0"/>
              <a:t>Count me, count me.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1682480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1606C-7C79-235D-B481-DA5230D0F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E853D-A221-D656-19DD-F07F96F4C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59C23D-4C0F-AF2A-931D-88E1C37ED6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200" dirty="0"/>
              <a:t>Count me with the children of the </a:t>
            </a:r>
            <a:r>
              <a:rPr lang="en-US" sz="4200" dirty="0" err="1"/>
              <a:t>heav’nly</a:t>
            </a:r>
            <a:r>
              <a:rPr lang="en-US" sz="4200" dirty="0"/>
              <a:t> King;</a:t>
            </a:r>
            <a:br>
              <a:rPr lang="en-US" sz="4200" dirty="0"/>
            </a:br>
            <a:r>
              <a:rPr lang="en-US" sz="4200" dirty="0"/>
              <a:t>Count me with the servants                                                           who would service bring;</a:t>
            </a:r>
            <a:br>
              <a:rPr lang="en-US" sz="4200" dirty="0"/>
            </a:br>
            <a:r>
              <a:rPr lang="en-US" sz="4200" dirty="0"/>
              <a:t>Count me with the ransomed who His praises sing;</a:t>
            </a:r>
            <a:br>
              <a:rPr lang="en-US" sz="4200" dirty="0"/>
            </a:br>
            <a:r>
              <a:rPr lang="en-US" sz="4200" dirty="0"/>
              <a:t>Count me, count me.</a:t>
            </a:r>
            <a:endParaRPr lang="en-ZA" sz="4200" dirty="0"/>
          </a:p>
        </p:txBody>
      </p:sp>
    </p:spTree>
    <p:extLst>
      <p:ext uri="{BB962C8B-B14F-4D97-AF65-F5344CB8AC3E}">
        <p14:creationId xmlns:p14="http://schemas.microsoft.com/office/powerpoint/2010/main" val="4151640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500C4-D0F5-A5B2-1E18-ABED0D363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C6A39E-F49C-5CFC-3877-E2758ECB52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05585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When you count up those who do the right,</a:t>
            </a:r>
            <a:br>
              <a:rPr lang="en-US" sz="4500" dirty="0"/>
            </a:br>
            <a:r>
              <a:rPr lang="en-US" sz="4500" dirty="0"/>
              <a:t>Count me, count me;</a:t>
            </a:r>
            <a:br>
              <a:rPr lang="en-US" sz="4500" dirty="0"/>
            </a:br>
            <a:r>
              <a:rPr lang="en-US" sz="4500" dirty="0"/>
              <a:t>Who are walking in the Gospel light,</a:t>
            </a:r>
            <a:br>
              <a:rPr lang="en-US" sz="4500" dirty="0"/>
            </a:br>
            <a:r>
              <a:rPr lang="en-US" sz="4500" dirty="0"/>
              <a:t>Count me, count me.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2130918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2C7E97-A395-D824-B8FD-31B40C95C5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8F4E1-47B4-901E-66AF-EFC94039C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DAE45A-D92B-DA6A-E711-6C3B10B8E1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200" dirty="0"/>
              <a:t>Count me with the children of the </a:t>
            </a:r>
            <a:r>
              <a:rPr lang="en-US" sz="4200" dirty="0" err="1"/>
              <a:t>heav’nly</a:t>
            </a:r>
            <a:r>
              <a:rPr lang="en-US" sz="4200" dirty="0"/>
              <a:t> King;</a:t>
            </a:r>
            <a:br>
              <a:rPr lang="en-US" sz="4200" dirty="0"/>
            </a:br>
            <a:r>
              <a:rPr lang="en-US" sz="4200" dirty="0"/>
              <a:t>Count me with the servants                                                           who would service bring;</a:t>
            </a:r>
            <a:br>
              <a:rPr lang="en-US" sz="4200" dirty="0"/>
            </a:br>
            <a:r>
              <a:rPr lang="en-US" sz="4200" dirty="0"/>
              <a:t>Count me with the ransomed who His praises sing;</a:t>
            </a:r>
            <a:br>
              <a:rPr lang="en-US" sz="4200" dirty="0"/>
            </a:br>
            <a:r>
              <a:rPr lang="en-US" sz="4200" dirty="0"/>
              <a:t>Count me, count me.</a:t>
            </a:r>
            <a:endParaRPr lang="en-ZA" sz="4200" dirty="0"/>
          </a:p>
        </p:txBody>
      </p:sp>
    </p:spTree>
    <p:extLst>
      <p:ext uri="{BB962C8B-B14F-4D97-AF65-F5344CB8AC3E}">
        <p14:creationId xmlns:p14="http://schemas.microsoft.com/office/powerpoint/2010/main" val="3629873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4596A-C372-0E7F-6202-6FA7D6349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4.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82E203-0B45-B040-580B-2992B7BF3B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33017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When you count up those who forward press,</a:t>
            </a:r>
            <a:br>
              <a:rPr lang="en-US" sz="4500" dirty="0"/>
            </a:br>
            <a:r>
              <a:rPr lang="en-US" sz="4500" dirty="0"/>
              <a:t>Count me, count me;</a:t>
            </a:r>
            <a:br>
              <a:rPr lang="en-US" sz="4500" dirty="0"/>
            </a:br>
            <a:r>
              <a:rPr lang="en-US" sz="4500" dirty="0"/>
              <a:t>Who shall gain the crown of righteousness,</a:t>
            </a:r>
            <a:br>
              <a:rPr lang="en-US" sz="4500" dirty="0"/>
            </a:br>
            <a:r>
              <a:rPr lang="en-US" sz="4500" dirty="0"/>
              <a:t>Count me, count me.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42350888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D886D6-2211-147A-8F72-D89830003A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52AA2-4239-E9E8-0261-8E3500D50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E13B7-2D07-73B6-C2C7-29E070163E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200" dirty="0"/>
              <a:t>Count me with the children of the </a:t>
            </a:r>
            <a:r>
              <a:rPr lang="en-US" sz="4200" dirty="0" err="1"/>
              <a:t>heav’nly</a:t>
            </a:r>
            <a:r>
              <a:rPr lang="en-US" sz="4200" dirty="0"/>
              <a:t> King;</a:t>
            </a:r>
            <a:br>
              <a:rPr lang="en-US" sz="4200" dirty="0"/>
            </a:br>
            <a:r>
              <a:rPr lang="en-US" sz="4200" dirty="0"/>
              <a:t>Count me with the servants                                                           who would service bring;</a:t>
            </a:r>
            <a:br>
              <a:rPr lang="en-US" sz="4200" dirty="0"/>
            </a:br>
            <a:r>
              <a:rPr lang="en-US" sz="4200" dirty="0"/>
              <a:t>Count me with the ransomed who His praises sing;</a:t>
            </a:r>
            <a:br>
              <a:rPr lang="en-US" sz="4200" dirty="0"/>
            </a:br>
            <a:r>
              <a:rPr lang="en-US" sz="4200" dirty="0"/>
              <a:t>Count me, count me.</a:t>
            </a:r>
            <a:endParaRPr lang="en-ZA" sz="4200" dirty="0"/>
          </a:p>
        </p:txBody>
      </p:sp>
      <p:sp>
        <p:nvSpPr>
          <p:cNvPr id="4" name="Action Button: Go to End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C8581D0-58B9-6355-D73A-83724BFD91D0}"/>
              </a:ext>
            </a:extLst>
          </p:cNvPr>
          <p:cNvSpPr/>
          <p:nvPr/>
        </p:nvSpPr>
        <p:spPr>
          <a:xfrm>
            <a:off x="5579706" y="5510083"/>
            <a:ext cx="1203649" cy="531943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42702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">
            <a:extLst>
              <a:ext uri="{FF2B5EF4-FFF2-40B4-BE49-F238E27FC236}">
                <a16:creationId xmlns:a16="http://schemas.microsoft.com/office/drawing/2014/main" id="{9EC99C6F-4EF5-6E54-4E29-74D46B0759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386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8632F894-D6BC-48C4-A70D-BEA8F6C229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81723C-42FA-4A84-8FF6-9765FE34B9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1C8C319-DE0D-4E42-95A7-4DE78F4F118C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305</Words>
  <Application>Microsoft Office PowerPoint</Application>
  <PresentationFormat>Widescreen</PresentationFormat>
  <Paragraphs>18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Count Me</vt:lpstr>
      <vt:lpstr>1.</vt:lpstr>
      <vt:lpstr>Chorus</vt:lpstr>
      <vt:lpstr>2.</vt:lpstr>
      <vt:lpstr>Chorus</vt:lpstr>
      <vt:lpstr>3.</vt:lpstr>
      <vt:lpstr>Chorus</vt:lpstr>
      <vt:lpstr>4.</vt:lpstr>
      <vt:lpstr>Chorus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2</cp:revision>
  <dcterms:created xsi:type="dcterms:W3CDTF">2025-12-27T18:27:59Z</dcterms:created>
  <dcterms:modified xsi:type="dcterms:W3CDTF">2025-12-27T19:01:27Z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