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13004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47374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57487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60604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35198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4954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27962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3709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0554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42667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63998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E25FD5EF-6776-4AA5-AF0C-18F2FD3054A2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1B0F6387-B677-4973-930F-3935197A73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774366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2D985-8AB5-C6C8-C5E3-3D8AB08A35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584325"/>
            <a:ext cx="12192000" cy="2387600"/>
          </a:xfrm>
        </p:spPr>
        <p:txBody>
          <a:bodyPr>
            <a:noAutofit/>
          </a:bodyPr>
          <a:lstStyle/>
          <a:p>
            <a:r>
              <a:rPr lang="en-ZA" sz="10000" b="1" dirty="0">
                <a:solidFill>
                  <a:srgbClr val="FFFF00"/>
                </a:solidFill>
              </a:rPr>
              <a:t>GREAT IS THY FAITHFULNESS</a:t>
            </a:r>
            <a:endParaRPr lang="en-ZA" sz="100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8C9536-9DE3-5948-AA87-A18E36582E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>
            <a:normAutofit/>
          </a:bodyPr>
          <a:lstStyle/>
          <a:p>
            <a:r>
              <a:rPr lang="en-ZA" sz="10000" dirty="0"/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2595624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F7DC7-29F9-2412-9E02-64D3B63BF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06831-D115-876E-FEBE-369A9A917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17283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“Great is thy faith fulness,” O God my Father, </a:t>
            </a:r>
          </a:p>
          <a:p>
            <a:pPr marL="0" indent="0" algn="ctr">
              <a:buNone/>
            </a:pPr>
            <a:r>
              <a:rPr lang="en-US" sz="4500" dirty="0"/>
              <a:t>There is no shadow of turning with thee; </a:t>
            </a:r>
            <a:endParaRPr lang="en-ZA" sz="4500" dirty="0"/>
          </a:p>
          <a:p>
            <a:pPr marL="0" indent="0" algn="ctr">
              <a:buNone/>
            </a:pPr>
            <a:r>
              <a:rPr lang="en-US" sz="4500" dirty="0"/>
              <a:t>Thou </a:t>
            </a:r>
            <a:r>
              <a:rPr lang="en-US" sz="4500" dirty="0" err="1"/>
              <a:t>changest</a:t>
            </a:r>
            <a:r>
              <a:rPr lang="en-US" sz="4500" dirty="0"/>
              <a:t> not, thy compassions,                                they fail not, </a:t>
            </a:r>
          </a:p>
          <a:p>
            <a:pPr marL="0" indent="0" algn="ctr">
              <a:buNone/>
            </a:pPr>
            <a:r>
              <a:rPr lang="en-US" sz="4500" dirty="0"/>
              <a:t>As thou hast been thou for ever wilt be. </a:t>
            </a:r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975824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0BA58-3353-9C83-BB70-25F91102E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6A5FC1-A13C-0049-AD34-F376D78AD0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06656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“Great is thy faithfulness!”                                                   “Great is thy faithfulness!” </a:t>
            </a:r>
          </a:p>
          <a:p>
            <a:pPr marL="0" indent="0" algn="ctr">
              <a:buNone/>
            </a:pPr>
            <a:r>
              <a:rPr lang="en-US" sz="4500" dirty="0"/>
              <a:t>Morning by morning new mercies I see; </a:t>
            </a:r>
          </a:p>
          <a:p>
            <a:pPr marL="0" indent="0" algn="ctr">
              <a:buNone/>
            </a:pPr>
            <a:r>
              <a:rPr lang="en-US" sz="4500" dirty="0"/>
              <a:t>All I have needed thy hand hath provided,                       “Great is thy faith fulness,” Lord, unto me! 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011909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4FF37-2111-EC2D-AF05-498B26F67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9DFAA-BD43-8D83-4CD2-61F094C21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Summer and winter, and springtime and harvest, </a:t>
            </a:r>
          </a:p>
          <a:p>
            <a:pPr marL="0" indent="0" algn="ctr">
              <a:buNone/>
            </a:pPr>
            <a:r>
              <a:rPr lang="en-US" sz="4500" dirty="0"/>
              <a:t>Sun, moon and stars in their courses above, </a:t>
            </a:r>
            <a:endParaRPr lang="en-ZA" sz="4500" dirty="0"/>
          </a:p>
          <a:p>
            <a:pPr marL="0" indent="0" algn="ctr">
              <a:buNone/>
            </a:pPr>
            <a:r>
              <a:rPr lang="en-US" sz="4500" dirty="0"/>
              <a:t>Join with all nature in manifold witness, </a:t>
            </a:r>
          </a:p>
          <a:p>
            <a:pPr marL="0" indent="0" algn="ctr">
              <a:buNone/>
            </a:pPr>
            <a:r>
              <a:rPr lang="en-US" sz="4500" dirty="0"/>
              <a:t>To thy great faith fulness, mercy and love. </a:t>
            </a:r>
          </a:p>
          <a:p>
            <a:pPr marL="0" indent="0" algn="ctr">
              <a:buNone/>
            </a:pPr>
            <a:endParaRPr lang="en-US" sz="4500" dirty="0"/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525769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8EA201-0D46-03A7-5C07-D0A8B7D76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DC515-6482-BEC2-7BA8-476C2ECC3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9A81B-192A-AF3C-4ED2-B23DD460B0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06656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“Great is thy faithfulness!”                                                   “Great is thy faithfulness!” </a:t>
            </a:r>
          </a:p>
          <a:p>
            <a:pPr marL="0" indent="0" algn="ctr">
              <a:buNone/>
            </a:pPr>
            <a:r>
              <a:rPr lang="en-US" sz="4500" dirty="0"/>
              <a:t>Morning by morning new mercies I see; </a:t>
            </a:r>
          </a:p>
          <a:p>
            <a:pPr marL="0" indent="0" algn="ctr">
              <a:buNone/>
            </a:pPr>
            <a:r>
              <a:rPr lang="en-US" sz="4500" dirty="0"/>
              <a:t>All I have needed thy hand hath provided,                       “Great is thy faith fulness,” Lord, unto me! 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3423834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3D043-B789-3BF8-A4C2-C2A5B85AB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EB517-3249-8BC7-7BC3-82ED458171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34504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Pardon for sin and a peace that </a:t>
            </a:r>
            <a:r>
              <a:rPr lang="en-US" sz="4500" dirty="0" err="1"/>
              <a:t>endureth</a:t>
            </a:r>
            <a:r>
              <a:rPr lang="en-US" sz="4500" dirty="0"/>
              <a:t>, </a:t>
            </a:r>
          </a:p>
          <a:p>
            <a:pPr marL="0" indent="0" algn="ctr">
              <a:buNone/>
            </a:pPr>
            <a:r>
              <a:rPr lang="en-US" sz="4500" dirty="0"/>
              <a:t>Thine own dear presence to cheer and to guide; </a:t>
            </a:r>
            <a:endParaRPr lang="en-ZA" sz="4500" dirty="0"/>
          </a:p>
          <a:p>
            <a:pPr marL="0" indent="0" algn="ctr">
              <a:buNone/>
            </a:pPr>
            <a:r>
              <a:rPr lang="en-US" sz="4500" dirty="0"/>
              <a:t>Strength for today and bright hope for to morrow, Blessings all mine, with ten thousand beside! </a:t>
            </a:r>
          </a:p>
          <a:p>
            <a:pPr marL="0" indent="0" algn="ctr">
              <a:buNone/>
            </a:pPr>
            <a:endParaRPr lang="en-US" sz="4500" dirty="0"/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774699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43D87-F920-1236-7830-98F93FB80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21B3F-1F92-380F-3ECC-D195BF251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AD01F-3773-B2E1-1A30-E2D16BDEC9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06656" cy="41179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“Great is thy faithfulness!”                                                   “Great is thy faithfulness!” </a:t>
            </a:r>
          </a:p>
          <a:p>
            <a:pPr marL="0" indent="0" algn="ctr">
              <a:buNone/>
            </a:pPr>
            <a:r>
              <a:rPr lang="en-US" sz="4500" dirty="0"/>
              <a:t>Morning by morning new mercies I see; </a:t>
            </a:r>
          </a:p>
          <a:p>
            <a:pPr marL="0" indent="0" algn="ctr">
              <a:buNone/>
            </a:pPr>
            <a:r>
              <a:rPr lang="en-US" sz="4500" dirty="0"/>
              <a:t>All I have needed thy hand hath provided,                       “Great is thy faith fulness,” Lord, unto me! </a:t>
            </a:r>
            <a:endParaRPr lang="en-ZA" sz="45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91C1898-CCE2-9D8B-1392-BA66FD766B4C}"/>
              </a:ext>
            </a:extLst>
          </p:cNvPr>
          <p:cNvSpPr/>
          <p:nvPr/>
        </p:nvSpPr>
        <p:spPr>
          <a:xfrm>
            <a:off x="5840964" y="5538334"/>
            <a:ext cx="1054359" cy="679904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8853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and black text on a white background">
            <a:extLst>
              <a:ext uri="{FF2B5EF4-FFF2-40B4-BE49-F238E27FC236}">
                <a16:creationId xmlns:a16="http://schemas.microsoft.com/office/drawing/2014/main" id="{E128B9F9-A3EC-FA86-A0E7-BB6532695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398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B43A650C-1FC0-4904-83AC-CE093AFE06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ACC8E10-A6EC-4DBE-ADAD-7051FF4F66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6627F9A-312B-464C-9A4F-5C5285057185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254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GREAT IS THY FAITHFULNESS</vt:lpstr>
      <vt:lpstr>1.</vt:lpstr>
      <vt:lpstr>Chorus</vt:lpstr>
      <vt:lpstr>2.</vt:lpstr>
      <vt:lpstr>Chorus</vt:lpstr>
      <vt:lpstr>3.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2025-12-27T17:26:51Z</dcterms:created>
  <dcterms:modified xsi:type="dcterms:W3CDTF">2025-12-27T17:53:00Z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