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8"/>
  </p:notesMasterIdLst>
  <p:sldIdLst>
    <p:sldId id="256" r:id="rId2"/>
    <p:sldId id="257" r:id="rId3"/>
    <p:sldId id="270" r:id="rId4"/>
    <p:sldId id="267" r:id="rId5"/>
    <p:sldId id="277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9149A8-C373-43FA-961C-A9454138DC14}" type="datetimeFigureOut">
              <a:rPr lang="en-ZA" smtClean="0"/>
              <a:pPr/>
              <a:t>2016/03/25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49B7D3-45EA-487A-B6B8-1FC20175899E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73713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746063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2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35189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938566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11536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52484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49B7D3-45EA-487A-B6B8-1FC20175899E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39373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3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81000" y="2743200"/>
            <a:ext cx="8305800" cy="1066800"/>
          </a:xfrm>
          <a:prstGeom prst="roundRect">
            <a:avLst/>
          </a:prstGeom>
          <a:gradFill flip="none" rotWithShape="1"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4000" b="1" i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Glorious Impossible 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3924300" y="4038600"/>
            <a:ext cx="1219200" cy="552450"/>
          </a:xfrm>
          <a:prstGeom prst="rect">
            <a:avLst/>
          </a:prstGeom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627</a:t>
            </a:r>
            <a:endParaRPr kumimoji="0" lang="en-CA" sz="28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934690" y="47503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Do-C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532601"/>
            <a:ext cx="8001000" cy="4639599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See the virgin is delivered </a:t>
            </a:r>
            <a:endParaRPr lang="en-ZA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In a cold in crowded stall</a:t>
            </a:r>
          </a:p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Mirror of the fathers glory </a:t>
            </a:r>
          </a:p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Lies beside her in the straw</a:t>
            </a:r>
          </a:p>
          <a:p>
            <a:pPr algn="ctr">
              <a:buNone/>
            </a:pPr>
            <a:endParaRPr lang="en-ZA" sz="20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He is mercy’s incarnation </a:t>
            </a:r>
          </a:p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Marvel at this miracle </a:t>
            </a:r>
          </a:p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For the virgin gently holds</a:t>
            </a:r>
          </a:p>
          <a:p>
            <a:pPr algn="ctr">
              <a:buNone/>
            </a:pPr>
            <a:r>
              <a:rPr lang="en-ZA" sz="20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The glorious impossible</a:t>
            </a:r>
          </a:p>
          <a:p>
            <a:pPr algn="ctr">
              <a:buNone/>
            </a:pPr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  </a:t>
            </a:r>
          </a:p>
        </p:txBody>
      </p:sp>
      <p:sp>
        <p:nvSpPr>
          <p:cNvPr id="7" name="Oval 6"/>
          <p:cNvSpPr/>
          <p:nvPr/>
        </p:nvSpPr>
        <p:spPr>
          <a:xfrm>
            <a:off x="4038600" y="1066800"/>
            <a:ext cx="1143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1</a:t>
            </a:r>
            <a:endParaRPr lang="en-ZA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534400" cy="495300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2000" b="1" i="1" dirty="0" smtClean="0">
              <a:latin typeface="Bell MT" pitchFamily="18" charset="0"/>
            </a:endParaRPr>
          </a:p>
          <a:p>
            <a:pPr algn="ctr">
              <a:buNone/>
            </a:pPr>
            <a:endParaRPr lang="en-US" sz="2000" b="1" i="1" dirty="0" smtClean="0">
              <a:effectLst>
                <a:glow rad="101600">
                  <a:schemeClr val="bg1">
                    <a:alpha val="60000"/>
                  </a:schemeClr>
                </a:glow>
              </a:effectLst>
              <a:latin typeface="Bell MT" pitchFamily="18" charset="0"/>
            </a:endParaRPr>
          </a:p>
          <a:p>
            <a:pPr algn="ctr">
              <a:buNone/>
            </a:pPr>
            <a:endParaRPr lang="en-US" sz="20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Bell MT" pitchFamily="18" charset="0"/>
            </a:endParaRP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</a:rPr>
              <a:t>Love has come to walk on water </a:t>
            </a: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  <a:cs typeface="Arial" pitchFamily="34" charset="0"/>
              </a:rPr>
              <a:t>Turn water into wine </a:t>
            </a: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  <a:cs typeface="Arial" pitchFamily="34" charset="0"/>
              </a:rPr>
              <a:t>Touch the leper, bless the children </a:t>
            </a: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  <a:cs typeface="Arial" pitchFamily="34" charset="0"/>
              </a:rPr>
              <a:t>Love both human and Divine </a:t>
            </a:r>
          </a:p>
          <a:p>
            <a:pPr algn="ctr">
              <a:buNone/>
            </a:pPr>
            <a:endParaRPr lang="en-US" sz="2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Bell MT" pitchFamily="18" charset="0"/>
              <a:cs typeface="Arial" pitchFamily="34" charset="0"/>
            </a:endParaRP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  <a:cs typeface="Arial" pitchFamily="34" charset="0"/>
              </a:rPr>
              <a:t>Praise the wisdom of the father </a:t>
            </a: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  <a:cs typeface="Arial" pitchFamily="34" charset="0"/>
              </a:rPr>
              <a:t>Who has spoken through his son </a:t>
            </a: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  <a:cs typeface="Arial" pitchFamily="34" charset="0"/>
              </a:rPr>
              <a:t>Speaking still, he calls us to</a:t>
            </a:r>
          </a:p>
          <a:p>
            <a:pPr algn="ctr">
              <a:buNone/>
            </a:pPr>
            <a:r>
              <a:rPr lang="en-US" sz="2400" b="1" i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ell MT" pitchFamily="18" charset="0"/>
                <a:cs typeface="Arial" pitchFamily="34" charset="0"/>
              </a:rPr>
              <a:t>The glorious impossible  </a:t>
            </a:r>
          </a:p>
          <a:p>
            <a:pPr algn="ctr">
              <a:buNone/>
            </a:pPr>
            <a:endParaRPr lang="en-US" sz="2400" b="1" i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Bell MT" pitchFamily="18" charset="0"/>
              <a:cs typeface="Arial" pitchFamily="34" charset="0"/>
            </a:endParaRPr>
          </a:p>
          <a:p>
            <a:pPr algn="ctr">
              <a:buNone/>
            </a:pPr>
            <a:endParaRPr lang="en-GB" sz="2000" i="1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en-ZA" sz="3200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038600" y="533400"/>
            <a:ext cx="1143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990600"/>
            <a:ext cx="7924800" cy="51816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askerville Old Face" pitchFamily="18" charset="0"/>
              </a:rPr>
              <a:t>Hallelujah</a:t>
            </a:r>
          </a:p>
          <a:p>
            <a:pPr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askerville Old Face" pitchFamily="18" charset="0"/>
              </a:rPr>
              <a:t>Hallelujah</a:t>
            </a:r>
          </a:p>
          <a:p>
            <a:pPr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askerville Old Face" pitchFamily="18" charset="0"/>
              </a:rPr>
              <a:t>Hallelujah </a:t>
            </a:r>
          </a:p>
          <a:p>
            <a:pPr algn="ctr">
              <a:buNone/>
            </a:pPr>
            <a:r>
              <a:rPr lang="en-US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askerville Old Face" pitchFamily="18" charset="0"/>
              </a:rPr>
              <a:t>Glorious impossible</a:t>
            </a:r>
            <a:endParaRPr lang="en-US" sz="3200" b="1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Baskerville Old Face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4038600" y="1066800"/>
            <a:ext cx="1143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2</a:t>
            </a:r>
            <a:endParaRPr lang="en-ZA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066800"/>
            <a:ext cx="8534400" cy="4953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200" i="1" dirty="0" smtClean="0">
                <a:latin typeface="Arial" pitchFamily="34" charset="0"/>
                <a:cs typeface="Arial" pitchFamily="34" charset="0"/>
              </a:rPr>
              <a:t> </a:t>
            </a:r>
            <a:endParaRPr lang="en-US" sz="3200" b="1" i="1" dirty="0" smtClean="0">
              <a:latin typeface="Bell MT" pitchFamily="18" charset="0"/>
            </a:endParaRP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He was bruised for our transgressions </a:t>
            </a: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And he bears eternal scars </a:t>
            </a: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He was raised for our salvation </a:t>
            </a: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And his righteousness ours </a:t>
            </a:r>
          </a:p>
          <a:p>
            <a:pPr algn="ctr">
              <a:buNone/>
            </a:pPr>
            <a:endParaRPr lang="en-GB" sz="2400" i="1" dirty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Praise, oh praise him, praise the glory </a:t>
            </a: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Of this lavish grace so full</a:t>
            </a: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Lift your souls now and receives the</a:t>
            </a:r>
          </a:p>
          <a:p>
            <a:pPr algn="ctr">
              <a:buNone/>
            </a:pPr>
            <a:r>
              <a:rPr lang="en-GB" sz="2400" i="1" dirty="0" smtClean="0">
                <a:latin typeface="Arial" pitchFamily="34" charset="0"/>
                <a:cs typeface="Arial" pitchFamily="34" charset="0"/>
              </a:rPr>
              <a:t>Glorious impossible</a:t>
            </a:r>
          </a:p>
          <a:p>
            <a:pPr algn="ctr">
              <a:buNone/>
            </a:pPr>
            <a:endParaRPr lang="en-ZA" sz="3200" i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038600" y="533400"/>
            <a:ext cx="1143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Chorus</a:t>
            </a:r>
            <a:endParaRPr lang="en-ZA" sz="1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61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9144000" cy="4876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Hallelujah </a:t>
            </a:r>
          </a:p>
          <a:p>
            <a:pPr algn="ctr">
              <a:buNone/>
            </a:pPr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Hallelujah </a:t>
            </a:r>
          </a:p>
          <a:p>
            <a:pPr algn="ctr">
              <a:buNone/>
            </a:pPr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Hallelujah </a:t>
            </a:r>
          </a:p>
          <a:p>
            <a:pPr algn="ctr">
              <a:buNone/>
            </a:pPr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Glorious impossible</a:t>
            </a:r>
          </a:p>
          <a:p>
            <a:pPr algn="ctr">
              <a:buNone/>
            </a:pPr>
            <a:r>
              <a:rPr lang="en-ZA" sz="3200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 </a:t>
            </a:r>
          </a:p>
        </p:txBody>
      </p:sp>
      <p:sp>
        <p:nvSpPr>
          <p:cNvPr id="5" name="Oval 4"/>
          <p:cNvSpPr/>
          <p:nvPr/>
        </p:nvSpPr>
        <p:spPr>
          <a:xfrm>
            <a:off x="4038600" y="1066800"/>
            <a:ext cx="1143000" cy="3810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rial" pitchFamily="34" charset="0"/>
                <a:cs typeface="Arial" pitchFamily="34" charset="0"/>
              </a:rPr>
              <a:t>3</a:t>
            </a:r>
            <a:endParaRPr lang="en-ZA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381500" y="4419600"/>
            <a:ext cx="457200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1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3404</TotalTime>
  <Words>109</Words>
  <Application>Microsoft Office PowerPoint</Application>
  <PresentationFormat>On-screen Show (4:3)</PresentationFormat>
  <Paragraphs>57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good is the Lord</dc:title>
  <dc:creator>Ukelo</dc:creator>
  <cp:lastModifiedBy>Ukelo Alimange</cp:lastModifiedBy>
  <cp:revision>97</cp:revision>
  <dcterms:created xsi:type="dcterms:W3CDTF">2006-08-16T00:00:00Z</dcterms:created>
  <dcterms:modified xsi:type="dcterms:W3CDTF">2016-03-25T14:18:00Z</dcterms:modified>
</cp:coreProperties>
</file>