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58" r:id="rId7"/>
    <p:sldId id="259" r:id="rId8"/>
    <p:sldId id="264" r:id="rId9"/>
    <p:sldId id="261" r:id="rId10"/>
    <p:sldId id="267" r:id="rId11"/>
    <p:sldId id="263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9" d="100"/>
          <a:sy n="89" d="100"/>
        </p:scale>
        <p:origin x="4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F1305E-2821-B273-BE4D-F07408589E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EE2922-E38B-3F62-D2E8-695E57679E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9D03D-4182-D310-9B74-8F7E2C7D6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18770-5E22-F202-5D4B-74AE83BC7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D6D39-4F38-53DD-C17E-4725B0A17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288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6C3A41-9C3F-A65D-F6A5-CDD138702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AC2EE8-A6B9-7887-06A9-832BBC33D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543CE-D7E5-9A73-6394-E78FBD71E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02002F-905F-F33F-9E36-1E407F078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2264CF-41C9-CB98-E0B8-EE0B36C1D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006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02E98-E3E8-A04E-C3F4-DFF30399E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4CE687-CA52-7F8C-63ED-E3C106BE6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3F659-F279-678B-32AF-F4659F677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264777-C49A-2E51-F48A-3CE762DC9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2D3E2-4F96-9C86-2EA9-00FD81788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86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36410-10C8-3780-BEA2-01387BEEA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31A2D-1BDB-6D7B-3B2A-58C1CA4276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6D447-4828-473D-CA62-9B842638F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1B5ADA-7B04-8341-A25C-12AEBCABB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5C08F1-504D-353E-8DD6-0FAC412F0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39F082-3BC2-D36C-B7A3-20C020569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449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9EEA1-F924-8241-BA8C-ABA2A2595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495C5-DD68-8B02-53A3-18B212EBB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3B6A6-4B36-87FB-DD7F-0F19EB70A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2A1052-56F5-DE9A-8C22-5CC677D255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9DC5D4-5679-E6AC-0955-312563AFA3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C5F16E-A3B7-D9B3-7A05-4B6D91B56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5B41A4-1972-8E0D-706A-1BF368BA6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9D7DF8-D360-706F-1C3D-D943CB791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60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34B4F-B1C5-BA5D-9D93-3B99C3FE1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EDA1F3-B29B-C074-D655-56D65FFC5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1E2CA3-93E4-4B3C-F177-45A70A5FD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83FB40-FDAF-799E-3649-8C82C99CB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148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AB3728-4FDE-4658-0B95-C351C5B28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D52C1D-1736-3411-D791-1F8D16839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84EE4A-3800-A94E-DECC-370DD6A25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483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D00815-B71B-8FE5-5262-21F72FF2A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C081AC-26C2-21D4-411E-A3D66C116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D1F8CD-0CB3-29E3-8210-BA68218C4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F46BB9-DA8E-F307-CEB5-DEA8494CB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0C7647-40A3-05D8-FC37-C7503F9C1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53D7C-C1C6-63BE-8392-64A5E3094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9853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23A77-BDFD-95CE-1454-6806AFADCD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2658BC-4FAF-7634-618B-D358F387A8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F38CF4-F3C9-04F8-35ED-4092712AC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F07318-3D43-A494-8509-1B5776C70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5BE1A8-763A-C923-4361-83D3F580C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FBE6F8-2F88-9155-33A5-0487DF4A4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906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646B7-C961-03BF-6D24-5020ED19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C5D241-FFC7-97B9-38E6-DDD383AD55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D1886F-05B1-41A7-06C9-9203F40FF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AC38A-C7B3-7501-FDCC-F45B070D6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C3844-5E76-D870-1771-BAFFE061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490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F58A0E-0B3A-954C-B1AC-DD4ED21C3F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659B9-D997-AD6A-FB0D-9F6A9E502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BE568-B2C7-8C41-C3F2-EFFAE478C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70291-4433-D49A-888F-95DACAD3E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0A4C6-59C9-9918-3407-4731482C1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701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CFD6ED-D03C-C14E-B443-CD8FF339A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8D50B4-7C19-E841-14BC-90C1CFC64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0D9F6D-617A-E54F-8620-1ECD4BED62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A13294-6940-40F8-A481-07708E0D9182}" type="datetimeFigureOut">
              <a:rPr lang="en-ZA" smtClean="0"/>
              <a:t>2025/01/31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61484-848E-A310-187B-5DE5476AFF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97C90-8596-1C32-C71C-AB760C42E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87BB0F-7BD8-429C-A726-2BA6D4D68579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0317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1409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Hakika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Mwamba </a:t>
            </a:r>
            <a:r>
              <a:rPr lang="en-ZA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1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826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B70A3C06-8EC8-6451-694E-E3CC29E2C962}"/>
              </a:ext>
            </a:extLst>
          </p:cNvPr>
          <p:cNvSpPr/>
          <p:nvPr/>
        </p:nvSpPr>
        <p:spPr>
          <a:xfrm>
            <a:off x="5486399" y="3771834"/>
            <a:ext cx="1232808" cy="128451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28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7135" y="1283187"/>
            <a:ext cx="1025013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Hakika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taabu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mateso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7002B9D4-2F98-C8D7-5D85-4B39E498DC17}"/>
              </a:ext>
            </a:extLst>
          </p:cNvPr>
          <p:cNvSpPr/>
          <p:nvPr/>
        </p:nvSpPr>
        <p:spPr>
          <a:xfrm>
            <a:off x="5297709" y="47882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0885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1403502"/>
            <a:ext cx="1219200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kunificha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kuniokoa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hukumu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kubwa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4269542E-8820-CC46-49E0-5B4998ED3092}"/>
              </a:ext>
            </a:extLst>
          </p:cNvPr>
          <p:cNvSpPr/>
          <p:nvPr/>
        </p:nvSpPr>
        <p:spPr>
          <a:xfrm>
            <a:off x="4856762" y="478825"/>
            <a:ext cx="2024894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5F9CB-DCBF-C296-BDDC-FC238A29A36D}"/>
              </a:ext>
            </a:extLst>
          </p:cNvPr>
          <p:cNvSpPr txBox="1"/>
          <p:nvPr/>
        </p:nvSpPr>
        <p:spPr>
          <a:xfrm>
            <a:off x="5335219" y="510914"/>
            <a:ext cx="12425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01332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8206" y="1273092"/>
            <a:ext cx="11395587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Shetani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hataniumiza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Siwezi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kuogopa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F351B43B-6B7B-4505-F5A2-A6084861F0E9}"/>
              </a:ext>
            </a:extLst>
          </p:cNvPr>
          <p:cNvSpPr/>
          <p:nvPr/>
        </p:nvSpPr>
        <p:spPr>
          <a:xfrm>
            <a:off x="5297709" y="47882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23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60385" y="1403502"/>
            <a:ext cx="1225238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kunificha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kuniokoa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hukumu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kubwa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4269542E-8820-CC46-49E0-5B4998ED3092}"/>
              </a:ext>
            </a:extLst>
          </p:cNvPr>
          <p:cNvSpPr/>
          <p:nvPr/>
        </p:nvSpPr>
        <p:spPr>
          <a:xfrm>
            <a:off x="4856762" y="478825"/>
            <a:ext cx="2024894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5F9CB-DCBF-C296-BDDC-FC238A29A36D}"/>
              </a:ext>
            </a:extLst>
          </p:cNvPr>
          <p:cNvSpPr txBox="1"/>
          <p:nvPr/>
        </p:nvSpPr>
        <p:spPr>
          <a:xfrm>
            <a:off x="5335219" y="510914"/>
            <a:ext cx="12425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112104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3646" y="1596008"/>
            <a:ext cx="10878928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Hatari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ikinifikia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Sitaki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kutembea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mbali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741044F6-C0F0-C404-EFD6-1B641B425EEB}"/>
              </a:ext>
            </a:extLst>
          </p:cNvPr>
          <p:cNvSpPr/>
          <p:nvPr/>
        </p:nvSpPr>
        <p:spPr>
          <a:xfrm>
            <a:off x="5297709" y="47882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38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AB25AD-77D8-990C-9FC2-8B1E5951E0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27ED47-0DB3-8961-F2E1-C996DBA2D375}"/>
              </a:ext>
            </a:extLst>
          </p:cNvPr>
          <p:cNvSpPr/>
          <p:nvPr/>
        </p:nvSpPr>
        <p:spPr>
          <a:xfrm>
            <a:off x="-60385" y="1403502"/>
            <a:ext cx="1225238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kunificha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kuniokoa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hukumu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kubwa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9269AF68-7EE2-7ED4-2246-14DAA08F57F4}"/>
              </a:ext>
            </a:extLst>
          </p:cNvPr>
          <p:cNvSpPr/>
          <p:nvPr/>
        </p:nvSpPr>
        <p:spPr>
          <a:xfrm>
            <a:off x="4856762" y="478825"/>
            <a:ext cx="2024894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1073DC-DB21-647E-34F6-C9B11DF5613F}"/>
              </a:ext>
            </a:extLst>
          </p:cNvPr>
          <p:cNvSpPr txBox="1"/>
          <p:nvPr/>
        </p:nvSpPr>
        <p:spPr>
          <a:xfrm>
            <a:off x="5335219" y="510914"/>
            <a:ext cx="12425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45789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7969" y="1427566"/>
            <a:ext cx="1007656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Usiku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muchana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vile,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Atasaidia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sikuzote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nitafichama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kwake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BA5F7022-FEC0-F332-F8EC-302854DE66A9}"/>
              </a:ext>
            </a:extLst>
          </p:cNvPr>
          <p:cNvSpPr/>
          <p:nvPr/>
        </p:nvSpPr>
        <p:spPr>
          <a:xfrm>
            <a:off x="5297709" y="478825"/>
            <a:ext cx="1143000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63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03502"/>
            <a:ext cx="121919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kunificha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kuniokoa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yeye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pekee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Mwamba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nguvu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/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siku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hukumu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kubwa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ctr"/>
            <a:endParaRPr lang="en-ZA" sz="5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4269542E-8820-CC46-49E0-5B4998ED3092}"/>
              </a:ext>
            </a:extLst>
          </p:cNvPr>
          <p:cNvSpPr/>
          <p:nvPr/>
        </p:nvSpPr>
        <p:spPr>
          <a:xfrm>
            <a:off x="4856762" y="478825"/>
            <a:ext cx="2024894" cy="547966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5F9CB-DCBF-C296-BDDC-FC238A29A36D}"/>
              </a:ext>
            </a:extLst>
          </p:cNvPr>
          <p:cNvSpPr txBox="1"/>
          <p:nvPr/>
        </p:nvSpPr>
        <p:spPr>
          <a:xfrm>
            <a:off x="5335219" y="510914"/>
            <a:ext cx="12425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400" i="1" dirty="0"/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B38B553-5FC9-26CE-287E-89C6624D063A}"/>
              </a:ext>
            </a:extLst>
          </p:cNvPr>
          <p:cNvSpPr/>
          <p:nvPr/>
        </p:nvSpPr>
        <p:spPr>
          <a:xfrm>
            <a:off x="5513216" y="5737092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527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FEEA6AE8-6208-42FC-9798-B16B34E8CF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8029E8F-95A8-4259-9F61-F7D0BB47C9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F48EBC-D88D-457D-BE46-2D3209A79A3F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</TotalTime>
  <Words>196</Words>
  <Application>Microsoft Office PowerPoint</Application>
  <PresentationFormat>Widescreen</PresentationFormat>
  <Paragraphs>50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Cambria</vt:lpstr>
      <vt:lpstr>Office Theme</vt:lpstr>
      <vt:lpstr>Hakika Yesu ni  Mwamba Nguvu  826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 Yesu yeye</dc:title>
  <dc:creator>Naomie Madi</dc:creator>
  <cp:lastModifiedBy>DCT Choir</cp:lastModifiedBy>
  <cp:revision>15</cp:revision>
  <dcterms:created xsi:type="dcterms:W3CDTF">2018-10-16T17:48:07Z</dcterms:created>
  <dcterms:modified xsi:type="dcterms:W3CDTF">2025-01-31T14:33:58Z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