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2022/08/19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now Holy Spirit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7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745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5580748" y="3677423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  <p:sp>
        <p:nvSpPr>
          <p:cNvPr id="5" name="Rectangle 4"/>
          <p:cNvSpPr/>
          <p:nvPr/>
        </p:nvSpPr>
        <p:spPr>
          <a:xfrm>
            <a:off x="5437005" y="1932643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300"/>
            <a:ext cx="12192000" cy="576579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now Holy Spirit and take control,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Hold me in Your loving arms and make me whole,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Wipe away all doubt and fear and please take my soul;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Draw me to Your love and keep me by Your side,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Draw me to Your love and keep me by Your side.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Jesus, Jesus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Father, Father, Father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Spirit, Spirit, Spirit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3600" i="1" dirty="0">
              <a:solidFill>
                <a:schemeClr val="bg1"/>
              </a:solidFill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5665249" y="6018768"/>
            <a:ext cx="861502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5294338" y="154643"/>
            <a:ext cx="1317990" cy="523220"/>
          </a:xfrm>
          <a:prstGeom prst="rect">
            <a:avLst/>
          </a:prstGeom>
          <a:ln w="28575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4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87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Come now Holy Spirit   745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19</cp:revision>
  <dcterms:created xsi:type="dcterms:W3CDTF">2019-04-21T00:55:48Z</dcterms:created>
  <dcterms:modified xsi:type="dcterms:W3CDTF">2022-08-19T01:42:49Z</dcterms:modified>
</cp:coreProperties>
</file>