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2" autoAdjust="0"/>
    <p:restoredTop sz="94624" autoAdjust="0"/>
  </p:normalViewPr>
  <p:slideViewPr>
    <p:cSldViewPr>
      <p:cViewPr varScale="1">
        <p:scale>
          <a:sx n="69" d="100"/>
          <a:sy n="69" d="100"/>
        </p:scale>
        <p:origin x="-54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26-Aug-18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26-Aug-18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26-Aug-18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26-Aug-18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26-Aug-18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26-Aug-18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26-Aug-18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26-Aug-18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26-Aug-18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26-Aug-18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26-Aug-18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26-Aug-18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US" dirty="0" smtClean="0"/>
              <a:t>He never said a mumbling word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endParaRPr lang="en-US" dirty="0" smtClean="0"/>
          </a:p>
          <a:p>
            <a:pPr algn="ctr">
              <a:buFontTx/>
              <a:buNone/>
            </a:pPr>
            <a:r>
              <a:rPr lang="en-US" dirty="0" smtClean="0"/>
              <a:t>He never said a mumbling word, </a:t>
            </a:r>
          </a:p>
          <a:p>
            <a:pPr algn="ctr">
              <a:buFontTx/>
              <a:buNone/>
            </a:pPr>
            <a:r>
              <a:rPr lang="en-US" dirty="0" smtClean="0"/>
              <a:t>He never said a mumbling word,</a:t>
            </a:r>
          </a:p>
          <a:p>
            <a:pPr algn="ctr">
              <a:buFontTx/>
              <a:buNone/>
            </a:pPr>
            <a:r>
              <a:rPr lang="en-US" dirty="0" smtClean="0"/>
              <a:t>He never said a mumbling word, for me,</a:t>
            </a:r>
          </a:p>
          <a:p>
            <a:pPr algn="ctr">
              <a:buFontTx/>
              <a:buNone/>
            </a:pPr>
            <a:r>
              <a:rPr lang="en-US" dirty="0" smtClean="0"/>
              <a:t>One day when I was lost, he died upon the Cross,</a:t>
            </a:r>
          </a:p>
          <a:p>
            <a:pPr algn="ctr">
              <a:buFontTx/>
              <a:buNone/>
            </a:pPr>
            <a:r>
              <a:rPr lang="en-US" dirty="0" smtClean="0"/>
              <a:t>He never said a mumbling word, for me.</a:t>
            </a:r>
          </a:p>
          <a:p>
            <a:pPr algn="ctr">
              <a:buFontTx/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US" dirty="0" smtClean="0"/>
              <a:t>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US" dirty="0" smtClean="0"/>
              <a:t> </a:t>
            </a:r>
          </a:p>
          <a:p>
            <a:pPr algn="ctr">
              <a:buFontTx/>
              <a:buNone/>
            </a:pPr>
            <a:r>
              <a:rPr lang="en-US" dirty="0" smtClean="0"/>
              <a:t>They nailed Him on the Cross, </a:t>
            </a:r>
          </a:p>
          <a:p>
            <a:pPr algn="ctr">
              <a:buFontTx/>
              <a:buNone/>
            </a:pPr>
            <a:r>
              <a:rPr lang="en-US" dirty="0" smtClean="0"/>
              <a:t>They nailed Him on the Cross,</a:t>
            </a:r>
          </a:p>
          <a:p>
            <a:pPr algn="ctr">
              <a:buFontTx/>
              <a:buNone/>
            </a:pPr>
            <a:r>
              <a:rPr lang="en-US" dirty="0" smtClean="0"/>
              <a:t>They nailed Him on the Cross, for me,</a:t>
            </a:r>
          </a:p>
          <a:p>
            <a:pPr algn="ctr">
              <a:buFontTx/>
              <a:buNone/>
            </a:pPr>
            <a:r>
              <a:rPr lang="en-US" dirty="0" smtClean="0"/>
              <a:t>One day when I was lost, he died upon the Cross,</a:t>
            </a:r>
          </a:p>
          <a:p>
            <a:pPr algn="ctr">
              <a:buFontTx/>
              <a:buNone/>
            </a:pPr>
            <a:r>
              <a:rPr lang="en-US" dirty="0" smtClean="0"/>
              <a:t>They nailed Him on the Cross, for me.</a:t>
            </a:r>
          </a:p>
          <a:p>
            <a:pPr algn="ctr">
              <a:buFontTx/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US" dirty="0" smtClean="0"/>
              <a:t>2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endParaRPr lang="en-US" dirty="0" smtClean="0"/>
          </a:p>
          <a:p>
            <a:pPr algn="ctr">
              <a:buFontTx/>
              <a:buNone/>
            </a:pPr>
            <a:r>
              <a:rPr lang="en-US" dirty="0" smtClean="0"/>
              <a:t>He bowed His head and died, </a:t>
            </a:r>
          </a:p>
          <a:p>
            <a:pPr algn="ctr">
              <a:buFontTx/>
              <a:buNone/>
            </a:pPr>
            <a:r>
              <a:rPr lang="en-US" dirty="0" smtClean="0"/>
              <a:t>He bowed His head and died,</a:t>
            </a:r>
          </a:p>
          <a:p>
            <a:pPr algn="ctr">
              <a:buFontTx/>
              <a:buNone/>
            </a:pPr>
            <a:r>
              <a:rPr lang="en-US" dirty="0" smtClean="0"/>
              <a:t>He bowed His head and died, for me,</a:t>
            </a:r>
          </a:p>
          <a:p>
            <a:pPr algn="ctr">
              <a:buFontTx/>
              <a:buNone/>
            </a:pPr>
            <a:r>
              <a:rPr lang="en-US" dirty="0" smtClean="0"/>
              <a:t>One day when I was lost, he died upon the Cross,</a:t>
            </a:r>
          </a:p>
          <a:p>
            <a:pPr algn="ctr">
              <a:buFontTx/>
              <a:buNone/>
            </a:pPr>
            <a:r>
              <a:rPr lang="en-US" dirty="0" smtClean="0"/>
              <a:t>He bowed His head and died, for me.</a:t>
            </a:r>
          </a:p>
          <a:p>
            <a:pPr algn="ctr">
              <a:buFontTx/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US" dirty="0" smtClean="0"/>
              <a:t>3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FontTx/>
              <a:buNone/>
            </a:pPr>
            <a:endParaRPr lang="en-US" dirty="0" smtClean="0"/>
          </a:p>
          <a:p>
            <a:pPr algn="ctr">
              <a:buFontTx/>
              <a:buNone/>
            </a:pPr>
            <a:r>
              <a:rPr lang="en-US" dirty="0" smtClean="0"/>
              <a:t>I know it was the blood,</a:t>
            </a:r>
          </a:p>
          <a:p>
            <a:pPr algn="ctr">
              <a:buFontTx/>
              <a:buNone/>
            </a:pPr>
            <a:r>
              <a:rPr lang="en-US" dirty="0" smtClean="0"/>
              <a:t> I know it was the blood,</a:t>
            </a:r>
          </a:p>
          <a:p>
            <a:pPr algn="ctr">
              <a:buFontTx/>
              <a:buNone/>
            </a:pPr>
            <a:r>
              <a:rPr lang="en-US" dirty="0" smtClean="0"/>
              <a:t> I know it was the blood, for me, </a:t>
            </a:r>
          </a:p>
          <a:p>
            <a:pPr algn="ctr">
              <a:buFontTx/>
              <a:buNone/>
            </a:pPr>
            <a:r>
              <a:rPr lang="en-US" dirty="0" smtClean="0"/>
              <a:t>One day when I was lost, he died upon the Cross,</a:t>
            </a:r>
          </a:p>
          <a:p>
            <a:pPr algn="ctr">
              <a:buFontTx/>
              <a:buNone/>
            </a:pPr>
            <a:r>
              <a:rPr lang="en-US" smtClean="0"/>
              <a:t>I know it was the blood, </a:t>
            </a:r>
            <a:r>
              <a:rPr lang="en-US" dirty="0" smtClean="0"/>
              <a:t>for me.</a:t>
            </a:r>
          </a:p>
          <a:p>
            <a:pPr algn="ctr">
              <a:buFontTx/>
              <a:buNone/>
            </a:pPr>
            <a:r>
              <a:rPr lang="en-US" dirty="0" smtClean="0"/>
              <a:t> </a:t>
            </a:r>
          </a:p>
          <a:p>
            <a:pPr algn="ctr">
              <a:buFontTx/>
              <a:buNone/>
            </a:pPr>
            <a:r>
              <a:rPr lang="en-US" dirty="0" smtClean="0"/>
              <a:t> </a:t>
            </a:r>
          </a:p>
          <a:p>
            <a:pPr algn="ctr">
              <a:buFontTx/>
              <a:buNone/>
            </a:pPr>
            <a:r>
              <a:rPr lang="en-US" dirty="0" smtClean="0"/>
              <a:t> </a:t>
            </a:r>
          </a:p>
          <a:p>
            <a:pPr algn="ctr">
              <a:buFontTx/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US" dirty="0" smtClean="0"/>
              <a:t>4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FontTx/>
              <a:buNone/>
            </a:pPr>
            <a:endParaRPr lang="en-US" dirty="0" smtClean="0"/>
          </a:p>
          <a:p>
            <a:pPr algn="ctr">
              <a:buFontTx/>
              <a:buNone/>
            </a:pPr>
            <a:r>
              <a:rPr lang="en-US" dirty="0" smtClean="0"/>
              <a:t>He’s coming back again, </a:t>
            </a:r>
          </a:p>
          <a:p>
            <a:pPr algn="ctr">
              <a:buFontTx/>
              <a:buNone/>
            </a:pPr>
            <a:r>
              <a:rPr lang="en-US" dirty="0" smtClean="0"/>
              <a:t>He’s coming back again, </a:t>
            </a:r>
          </a:p>
          <a:p>
            <a:pPr algn="ctr">
              <a:buFontTx/>
              <a:buNone/>
            </a:pPr>
            <a:r>
              <a:rPr lang="en-US" dirty="0" smtClean="0"/>
              <a:t>He’s coming back again, for me, </a:t>
            </a:r>
          </a:p>
          <a:p>
            <a:pPr algn="ctr">
              <a:buFontTx/>
              <a:buNone/>
            </a:pPr>
            <a:r>
              <a:rPr lang="en-US" dirty="0" smtClean="0"/>
              <a:t>One day when I was lost, he died upon the Cross,</a:t>
            </a:r>
          </a:p>
          <a:p>
            <a:pPr algn="ctr">
              <a:buFontTx/>
              <a:buNone/>
            </a:pPr>
            <a:r>
              <a:rPr lang="en-US" dirty="0" smtClean="0"/>
              <a:t>He’s coming back again,, for me.</a:t>
            </a:r>
          </a:p>
          <a:p>
            <a:pPr algn="ctr">
              <a:buFontTx/>
              <a:buNone/>
            </a:pPr>
            <a:r>
              <a:rPr lang="en-US" dirty="0" smtClean="0"/>
              <a:t> </a:t>
            </a:r>
          </a:p>
          <a:p>
            <a:pPr algn="ctr">
              <a:buFontTx/>
              <a:buNone/>
            </a:pPr>
            <a:r>
              <a:rPr lang="en-US" dirty="0" smtClean="0"/>
              <a:t> </a:t>
            </a:r>
          </a:p>
          <a:p>
            <a:pPr algn="ctr">
              <a:buFontTx/>
              <a:buNone/>
            </a:pPr>
            <a:r>
              <a:rPr lang="en-US" dirty="0" smtClean="0"/>
              <a:t> </a:t>
            </a:r>
          </a:p>
          <a:p>
            <a:pPr algn="ctr">
              <a:buFontTx/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US" dirty="0" smtClean="0"/>
              <a:t>5</a:t>
            </a:r>
            <a:endParaRPr lang="en-US" dirty="0"/>
          </a:p>
        </p:txBody>
      </p:sp>
      <p:sp>
        <p:nvSpPr>
          <p:cNvPr id="4" name="Left-Right Arrow 3"/>
          <p:cNvSpPr/>
          <p:nvPr/>
        </p:nvSpPr>
        <p:spPr>
          <a:xfrm>
            <a:off x="4419600" y="5105400"/>
            <a:ext cx="609600" cy="2286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</TotalTime>
  <Words>149</Words>
  <Application>Microsoft Office PowerPoint</Application>
  <PresentationFormat>On-screen Show (4:3)</PresentationFormat>
  <Paragraphs>42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Concourse</vt:lpstr>
      <vt:lpstr>He never said a mumbling word</vt:lpstr>
      <vt:lpstr>Slide 2</vt:lpstr>
      <vt:lpstr>1</vt:lpstr>
      <vt:lpstr>2</vt:lpstr>
      <vt:lpstr>3</vt:lpstr>
      <vt:lpstr>4</vt:lpstr>
      <vt:lpstr>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Tharcisse Yambayamba</dc:creator>
  <cp:lastModifiedBy>Tharcisse Yambayamba</cp:lastModifiedBy>
  <cp:revision>14</cp:revision>
  <dcterms:created xsi:type="dcterms:W3CDTF">2006-08-16T00:00:00Z</dcterms:created>
  <dcterms:modified xsi:type="dcterms:W3CDTF">2018-08-26T10:09:49Z</dcterms:modified>
</cp:coreProperties>
</file>