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6" r:id="rId5"/>
    <p:sldId id="260" r:id="rId6"/>
    <p:sldId id="264" r:id="rId7"/>
    <p:sldId id="265" r:id="rId8"/>
    <p:sldId id="263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10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43F8B-4785-2AE5-58C2-86C8D2DC45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DA598C-A02A-73AA-4F9E-89243AE12E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B0939-8468-6682-38E3-5E3C104C0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1E1FA-002F-4EE2-9B89-35ABA1D56F27}" type="datetimeFigureOut">
              <a:rPr lang="en-ZA" smtClean="0"/>
              <a:t>2024/06/20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DD004C-1D6E-D1C9-3493-F06162314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A267EB-6498-C109-FA28-AE2F3899D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5802F-C10F-40F1-A200-7C5613268F1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81798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79D0AB-F669-755D-2BC6-CF3181A58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CBD0A1-601F-CA1E-31D0-B9B5D4A818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171AB3-E667-578D-2A2C-974E6DF72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1E1FA-002F-4EE2-9B89-35ABA1D56F27}" type="datetimeFigureOut">
              <a:rPr lang="en-ZA" smtClean="0"/>
              <a:t>2024/06/20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C1729-00E4-6C11-4A5C-DD0194FDF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C548EE-3AE6-3852-EF2B-C66203A3D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5802F-C10F-40F1-A200-7C5613268F1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89878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D17AF-DC8D-C812-56E7-F1390950A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0D52BA-79B9-A880-B72D-FA5DC43CF0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A10BC-8126-AD9B-E34D-343CB4C23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1E1FA-002F-4EE2-9B89-35ABA1D56F27}" type="datetimeFigureOut">
              <a:rPr lang="en-ZA" smtClean="0"/>
              <a:t>2024/06/20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B00531-278B-76CA-71C5-CFC55BB13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2D1ADF-F44D-AFB7-4B35-26EE1A30B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5802F-C10F-40F1-A200-7C5613268F1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69786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56877-AED4-1894-CF98-5DAD2139F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ECBD04-5ECA-BFAA-2E7B-A35680EFD4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F4C2C1-93E8-81D3-24DE-304851EBF9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94A705-306C-D2B2-CF1B-2C3D39913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1E1FA-002F-4EE2-9B89-35ABA1D56F27}" type="datetimeFigureOut">
              <a:rPr lang="en-ZA" smtClean="0"/>
              <a:t>2024/06/20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526DBF-76C7-BE65-3063-125FCBD87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5C43C7-838B-0FC0-F844-F30B6B64E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5802F-C10F-40F1-A200-7C5613268F1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61413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715DE-371B-E9CA-B622-0F4768A07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E1181D-D303-92E4-9A04-6884434EFD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4BE095-078C-4674-513D-66DED68B18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293F31-704A-545D-600B-5C04EC767C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529CD7-4751-3957-BB3B-3E0A353010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C81C1E-4914-50C5-36A5-18F16787D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1E1FA-002F-4EE2-9B89-35ABA1D56F27}" type="datetimeFigureOut">
              <a:rPr lang="en-ZA" smtClean="0"/>
              <a:t>2024/06/20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4E9B407-142E-5D71-A963-007CD79FC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F444B3-5B2E-F5A7-E5DD-629EF5CBC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5802F-C10F-40F1-A200-7C5613268F1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7215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D29CD-D664-76FC-E78A-DB8D7FDF7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F75384-E43D-6F06-A70A-9D4AA6640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1E1FA-002F-4EE2-9B89-35ABA1D56F27}" type="datetimeFigureOut">
              <a:rPr lang="en-ZA" smtClean="0"/>
              <a:t>2024/06/20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52BAFF-873A-3802-0B1F-E419CF39B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87D2F5-D56A-8FB5-E196-C04DFAFE5A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5802F-C10F-40F1-A200-7C5613268F1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82075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D420E3-BD60-6DBD-D5F9-3DC6A979E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1E1FA-002F-4EE2-9B89-35ABA1D56F27}" type="datetimeFigureOut">
              <a:rPr lang="en-ZA" smtClean="0"/>
              <a:t>2024/06/20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EAFB89-B62E-F80D-924E-65CE55C03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740398-AC85-B095-C5E3-C5A755920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5802F-C10F-40F1-A200-7C5613268F1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9560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CBD2A-4087-ABC8-33BF-9EEB44F2A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A2388-1D63-A027-6685-909DDFAF79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40FEA7-3132-DA14-6D17-74E6861F00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633C26-DB76-BF9B-C9DE-3A3E457AA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1E1FA-002F-4EE2-9B89-35ABA1D56F27}" type="datetimeFigureOut">
              <a:rPr lang="en-ZA" smtClean="0"/>
              <a:t>2024/06/20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4B770F-C2BA-1100-FE15-263DA3F3C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20F391-707F-D374-D849-68F2BA0B9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5802F-C10F-40F1-A200-7C5613268F1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50770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8105F-485B-6872-918D-4EC05AA57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B7FC6C-8567-88F5-A546-3122E2541B0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E1F8E-2186-6E05-2633-3F4DF6DDFD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CADF06-A6AF-380E-3CF4-FCB33C499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1E1FA-002F-4EE2-9B89-35ABA1D56F27}" type="datetimeFigureOut">
              <a:rPr lang="en-ZA" smtClean="0"/>
              <a:t>2024/06/20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E09D52-5E44-268B-2A8C-DC369091E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BCCDB1-D9EA-F4A7-9FE9-4865A0D314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5802F-C10F-40F1-A200-7C5613268F1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35203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C35FC-5709-8C48-0ABA-9CBB98EC2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25D522-B7AB-AF6C-B1FD-365A61FBDE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B6FCE9-6B11-8FE4-D3B6-75E9A040D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1E1FA-002F-4EE2-9B89-35ABA1D56F27}" type="datetimeFigureOut">
              <a:rPr lang="en-ZA" smtClean="0"/>
              <a:t>2024/06/20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30A319-7378-158F-1B1F-44754E093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0C35B6-B4FE-DAA2-2D9C-7F3C48C37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5802F-C10F-40F1-A200-7C5613268F1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89512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659619-EB3B-C215-5751-9B4D920E1F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F956E6-C582-160D-8AA8-AEBD38096B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195407-4FDF-FB0B-8D8A-7A5A5B633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1E1FA-002F-4EE2-9B89-35ABA1D56F27}" type="datetimeFigureOut">
              <a:rPr lang="en-ZA" smtClean="0"/>
              <a:t>2024/06/20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7B5EC5-C310-8CC7-2ADB-FFB0164A3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2004DC-3698-4669-6E51-0A0923199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35802F-C10F-40F1-A200-7C5613268F1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515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5F3F6F7-1F92-084C-CC32-A06EB781C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0AB0AE-9029-70A0-4EBF-DE22C4BF91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108258-B189-BC5A-8750-0E01855F2A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591E1FA-002F-4EE2-9B89-35ABA1D56F27}" type="datetimeFigureOut">
              <a:rPr lang="en-ZA" smtClean="0"/>
              <a:t>2024/06/20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38690A-A939-B0F4-8B28-DADF3BE26A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FD96C2-3F36-1CC7-0450-DD93A4208D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35802F-C10F-40F1-A200-7C5613268F13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66364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26962-8D9D-B489-B358-FD15728F2BD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ZA" sz="9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Offer my Life</a:t>
            </a:r>
            <a:br>
              <a:rPr lang="en-ZA" sz="9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1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825</a:t>
            </a:r>
            <a:endParaRPr lang="en-ZA" sz="9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Bevel 3">
            <a:extLst>
              <a:ext uri="{FF2B5EF4-FFF2-40B4-BE49-F238E27FC236}">
                <a16:creationId xmlns:a16="http://schemas.microsoft.com/office/drawing/2014/main" id="{0649C412-FF0E-437F-666A-3AC3C41D0987}"/>
              </a:ext>
            </a:extLst>
          </p:cNvPr>
          <p:cNvSpPr/>
          <p:nvPr/>
        </p:nvSpPr>
        <p:spPr>
          <a:xfrm>
            <a:off x="5437909" y="3879278"/>
            <a:ext cx="1316182" cy="140217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9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33503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DE5D0-1C24-A05D-6811-24DD3029AB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0040" y="977462"/>
            <a:ext cx="8263759" cy="51995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offer my life</a:t>
            </a:r>
          </a:p>
          <a:p>
            <a:pPr marL="0" indent="0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serve the Lord</a:t>
            </a:r>
          </a:p>
          <a:p>
            <a:pPr marL="0" indent="0">
              <a:buNone/>
            </a:pPr>
            <a:endParaRPr lang="en-ZA" sz="11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Lord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King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  J e s u s</a:t>
            </a:r>
          </a:p>
          <a:p>
            <a:pPr marL="0" indent="0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E656C886-67CD-428F-259F-4C7193A3068D}"/>
              </a:ext>
            </a:extLst>
          </p:cNvPr>
          <p:cNvSpPr/>
          <p:nvPr/>
        </p:nvSpPr>
        <p:spPr>
          <a:xfrm>
            <a:off x="7411107" y="1044300"/>
            <a:ext cx="236483" cy="1131340"/>
          </a:xfrm>
          <a:prstGeom prst="rightBrace">
            <a:avLst>
              <a:gd name="adj1" fmla="val 86111"/>
              <a:gd name="adj2" fmla="val 50000"/>
            </a:avLst>
          </a:prstGeom>
          <a:ln w="28575">
            <a:solidFill>
              <a:srgbClr val="FFFF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1B3324-1130-CBD0-7201-0B5F9020013A}"/>
              </a:ext>
            </a:extLst>
          </p:cNvPr>
          <p:cNvSpPr txBox="1"/>
          <p:nvPr/>
        </p:nvSpPr>
        <p:spPr>
          <a:xfrm>
            <a:off x="7622822" y="1355832"/>
            <a:ext cx="6026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b="1" i="1" dirty="0"/>
          </a:p>
        </p:txBody>
      </p:sp>
      <p:sp>
        <p:nvSpPr>
          <p:cNvPr id="9" name="Diamond 8">
            <a:extLst>
              <a:ext uri="{FF2B5EF4-FFF2-40B4-BE49-F238E27FC236}">
                <a16:creationId xmlns:a16="http://schemas.microsoft.com/office/drawing/2014/main" id="{5D85C590-DAED-9DA8-1C72-1F5C059AA9E2}"/>
              </a:ext>
            </a:extLst>
          </p:cNvPr>
          <p:cNvSpPr/>
          <p:nvPr/>
        </p:nvSpPr>
        <p:spPr>
          <a:xfrm>
            <a:off x="4326083" y="323236"/>
            <a:ext cx="1217066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44883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797E96-50BE-3A8F-4B18-3FE68540AD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6B7AEC-AE7A-C9D6-19CE-38D6D60834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0040" y="977462"/>
            <a:ext cx="8263759" cy="51995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offer my soul</a:t>
            </a:r>
          </a:p>
          <a:p>
            <a:pPr marL="0" indent="0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serve the Lord</a:t>
            </a:r>
          </a:p>
          <a:p>
            <a:pPr marL="0" indent="0">
              <a:buNone/>
            </a:pPr>
            <a:endParaRPr lang="en-ZA" sz="11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Lord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King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  J e s u s</a:t>
            </a:r>
          </a:p>
          <a:p>
            <a:pPr marL="0" indent="0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EB46D048-A70F-515D-AD21-F2DCF46F27A6}"/>
              </a:ext>
            </a:extLst>
          </p:cNvPr>
          <p:cNvSpPr/>
          <p:nvPr/>
        </p:nvSpPr>
        <p:spPr>
          <a:xfrm>
            <a:off x="7411107" y="1044300"/>
            <a:ext cx="236483" cy="1131340"/>
          </a:xfrm>
          <a:prstGeom prst="rightBrace">
            <a:avLst>
              <a:gd name="adj1" fmla="val 86111"/>
              <a:gd name="adj2" fmla="val 50000"/>
            </a:avLst>
          </a:prstGeom>
          <a:ln w="28575">
            <a:solidFill>
              <a:srgbClr val="FFFF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C1011C-6A4E-A91E-05F1-81F814E673D0}"/>
              </a:ext>
            </a:extLst>
          </p:cNvPr>
          <p:cNvSpPr txBox="1"/>
          <p:nvPr/>
        </p:nvSpPr>
        <p:spPr>
          <a:xfrm>
            <a:off x="7622822" y="1355832"/>
            <a:ext cx="6026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b="1" i="1" dirty="0"/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266D1A4F-B374-1732-3CF7-A175BA5D0EC9}"/>
              </a:ext>
            </a:extLst>
          </p:cNvPr>
          <p:cNvSpPr/>
          <p:nvPr/>
        </p:nvSpPr>
        <p:spPr>
          <a:xfrm>
            <a:off x="4499508" y="323236"/>
            <a:ext cx="1217066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25106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6D7002-C301-2206-4257-50E4F8EE64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4C7574-A2DB-B288-11C1-3CC0EC76DD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0040" y="977462"/>
            <a:ext cx="8263759" cy="51995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offer my spirit</a:t>
            </a:r>
          </a:p>
          <a:p>
            <a:pPr marL="0" indent="0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serve the Lord</a:t>
            </a:r>
          </a:p>
          <a:p>
            <a:pPr marL="0" indent="0">
              <a:buNone/>
            </a:pPr>
            <a:endParaRPr lang="en-ZA" sz="11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Lord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King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 J e s u s !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A8111048-81D9-32E7-2ECC-9333A5A46A9C}"/>
              </a:ext>
            </a:extLst>
          </p:cNvPr>
          <p:cNvSpPr/>
          <p:nvPr/>
        </p:nvSpPr>
        <p:spPr>
          <a:xfrm>
            <a:off x="7411107" y="1044300"/>
            <a:ext cx="236483" cy="1131340"/>
          </a:xfrm>
          <a:prstGeom prst="rightBrace">
            <a:avLst>
              <a:gd name="adj1" fmla="val 86111"/>
              <a:gd name="adj2" fmla="val 50000"/>
            </a:avLst>
          </a:prstGeom>
          <a:ln w="28575">
            <a:solidFill>
              <a:srgbClr val="FFFF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104603-AD26-C748-7F8B-D9DFADB82DA8}"/>
              </a:ext>
            </a:extLst>
          </p:cNvPr>
          <p:cNvSpPr txBox="1"/>
          <p:nvPr/>
        </p:nvSpPr>
        <p:spPr>
          <a:xfrm>
            <a:off x="7622822" y="1355832"/>
            <a:ext cx="6026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b="1" i="1" dirty="0"/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2A6639F5-6159-1D8E-E6C2-3B7E7ECE9F53}"/>
              </a:ext>
            </a:extLst>
          </p:cNvPr>
          <p:cNvSpPr/>
          <p:nvPr/>
        </p:nvSpPr>
        <p:spPr>
          <a:xfrm>
            <a:off x="4562563" y="323236"/>
            <a:ext cx="1217066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28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716351-B0DF-6FD9-50FD-BAD376D0B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2C10BF-7DA2-1AE1-2F7B-C7D620D94E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0040" y="977462"/>
            <a:ext cx="8263759" cy="51995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offer my heart</a:t>
            </a:r>
          </a:p>
          <a:p>
            <a:pPr marL="0" indent="0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serve the Lord</a:t>
            </a:r>
          </a:p>
          <a:p>
            <a:pPr marL="0" indent="0">
              <a:buNone/>
            </a:pPr>
            <a:endParaRPr lang="en-ZA" sz="11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Lord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King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 J e s u s ! 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95B3A767-D3FD-8BE6-E8A0-BDABCEFF7377}"/>
              </a:ext>
            </a:extLst>
          </p:cNvPr>
          <p:cNvSpPr/>
          <p:nvPr/>
        </p:nvSpPr>
        <p:spPr>
          <a:xfrm>
            <a:off x="7411107" y="1044300"/>
            <a:ext cx="236483" cy="1131340"/>
          </a:xfrm>
          <a:prstGeom prst="rightBrace">
            <a:avLst>
              <a:gd name="adj1" fmla="val 86111"/>
              <a:gd name="adj2" fmla="val 50000"/>
            </a:avLst>
          </a:prstGeom>
          <a:ln w="28575">
            <a:solidFill>
              <a:srgbClr val="FFFF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5F6D0A-0090-36B1-5596-44BDB8F941AE}"/>
              </a:ext>
            </a:extLst>
          </p:cNvPr>
          <p:cNvSpPr txBox="1"/>
          <p:nvPr/>
        </p:nvSpPr>
        <p:spPr>
          <a:xfrm>
            <a:off x="7622822" y="1355832"/>
            <a:ext cx="6026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b="1" i="1" dirty="0"/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B89AFF0A-B126-53DA-6323-18CF89F397D7}"/>
              </a:ext>
            </a:extLst>
          </p:cNvPr>
          <p:cNvSpPr/>
          <p:nvPr/>
        </p:nvSpPr>
        <p:spPr>
          <a:xfrm>
            <a:off x="4562563" y="323236"/>
            <a:ext cx="1217066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17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802AD4-8666-FFE0-1972-5DAB275508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D68593-81B8-AE6E-6D63-7E0038F47E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0040" y="977462"/>
            <a:ext cx="8263759" cy="51995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offer my mouth</a:t>
            </a:r>
          </a:p>
          <a:p>
            <a:pPr marL="0" indent="0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serve the Lord</a:t>
            </a:r>
          </a:p>
          <a:p>
            <a:pPr marL="0" indent="0">
              <a:buNone/>
            </a:pPr>
            <a:endParaRPr lang="en-ZA" sz="11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Lord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King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  J e s u s</a:t>
            </a: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CC937658-D66B-E595-1413-34AB5C189AB1}"/>
              </a:ext>
            </a:extLst>
          </p:cNvPr>
          <p:cNvSpPr/>
          <p:nvPr/>
        </p:nvSpPr>
        <p:spPr>
          <a:xfrm>
            <a:off x="7411107" y="1044300"/>
            <a:ext cx="236483" cy="1131340"/>
          </a:xfrm>
          <a:prstGeom prst="rightBrace">
            <a:avLst>
              <a:gd name="adj1" fmla="val 86111"/>
              <a:gd name="adj2" fmla="val 50000"/>
            </a:avLst>
          </a:prstGeom>
          <a:ln w="28575">
            <a:solidFill>
              <a:srgbClr val="FFFF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123F555-F3C4-3902-401D-17F25B250864}"/>
              </a:ext>
            </a:extLst>
          </p:cNvPr>
          <p:cNvSpPr txBox="1"/>
          <p:nvPr/>
        </p:nvSpPr>
        <p:spPr>
          <a:xfrm>
            <a:off x="7622822" y="1355832"/>
            <a:ext cx="6026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b="1" i="1" dirty="0"/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AA06B414-C612-F410-DE75-796C5A32BE42}"/>
              </a:ext>
            </a:extLst>
          </p:cNvPr>
          <p:cNvSpPr/>
          <p:nvPr/>
        </p:nvSpPr>
        <p:spPr>
          <a:xfrm>
            <a:off x="4499501" y="323236"/>
            <a:ext cx="1217066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658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F05C3F-9926-7873-B20A-25119DF87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A83A8A-0031-5EC9-A718-FE02E5132B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0040" y="977462"/>
            <a:ext cx="8263759" cy="51995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offer my hands</a:t>
            </a:r>
          </a:p>
          <a:p>
            <a:pPr marL="0" indent="0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serve the Lord</a:t>
            </a:r>
          </a:p>
          <a:p>
            <a:pPr marL="0" indent="0">
              <a:buNone/>
            </a:pPr>
            <a:endParaRPr lang="en-ZA" sz="11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Lord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King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  J e s u s</a:t>
            </a:r>
          </a:p>
          <a:p>
            <a:pPr marL="0" indent="0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3D1E4E98-35FB-AFDF-6AFF-DF2E22C1211E}"/>
              </a:ext>
            </a:extLst>
          </p:cNvPr>
          <p:cNvSpPr/>
          <p:nvPr/>
        </p:nvSpPr>
        <p:spPr>
          <a:xfrm>
            <a:off x="7411107" y="1044300"/>
            <a:ext cx="236483" cy="1131340"/>
          </a:xfrm>
          <a:prstGeom prst="rightBrace">
            <a:avLst>
              <a:gd name="adj1" fmla="val 86111"/>
              <a:gd name="adj2" fmla="val 50000"/>
            </a:avLst>
          </a:prstGeom>
          <a:ln w="28575">
            <a:solidFill>
              <a:srgbClr val="FFFF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542D6E-C01F-352D-EB13-A80D17DC0618}"/>
              </a:ext>
            </a:extLst>
          </p:cNvPr>
          <p:cNvSpPr txBox="1"/>
          <p:nvPr/>
        </p:nvSpPr>
        <p:spPr>
          <a:xfrm>
            <a:off x="7622822" y="1355832"/>
            <a:ext cx="6026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b="1" i="1" dirty="0"/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03E7C29F-1375-EF67-FA4C-A34FC8384EF4}"/>
              </a:ext>
            </a:extLst>
          </p:cNvPr>
          <p:cNvSpPr/>
          <p:nvPr/>
        </p:nvSpPr>
        <p:spPr>
          <a:xfrm>
            <a:off x="4499505" y="323236"/>
            <a:ext cx="1217066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6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1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A86875-D3C8-5AC8-C9B0-B88E6FDFE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7AC93E-B07B-208A-503A-3E534AB068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0040" y="977462"/>
            <a:ext cx="8263759" cy="51995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offer my feet</a:t>
            </a:r>
          </a:p>
          <a:p>
            <a:pPr marL="0" indent="0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serve the Lord</a:t>
            </a:r>
          </a:p>
          <a:p>
            <a:pPr marL="0" indent="0">
              <a:buNone/>
            </a:pPr>
            <a:endParaRPr lang="en-ZA" sz="11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Lord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King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  J e s u s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791FBBF2-6419-FD09-60A6-860515224CB4}"/>
              </a:ext>
            </a:extLst>
          </p:cNvPr>
          <p:cNvSpPr/>
          <p:nvPr/>
        </p:nvSpPr>
        <p:spPr>
          <a:xfrm>
            <a:off x="7411107" y="1044300"/>
            <a:ext cx="236483" cy="1131340"/>
          </a:xfrm>
          <a:prstGeom prst="rightBrace">
            <a:avLst>
              <a:gd name="adj1" fmla="val 86111"/>
              <a:gd name="adj2" fmla="val 50000"/>
            </a:avLst>
          </a:prstGeom>
          <a:ln w="28575">
            <a:solidFill>
              <a:srgbClr val="FFFF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CBE001-E1D1-725A-9936-5E4148525F1B}"/>
              </a:ext>
            </a:extLst>
          </p:cNvPr>
          <p:cNvSpPr txBox="1"/>
          <p:nvPr/>
        </p:nvSpPr>
        <p:spPr>
          <a:xfrm>
            <a:off x="7622822" y="1355832"/>
            <a:ext cx="6026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b="1" i="1" dirty="0"/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43873BE4-D38F-4889-E0FE-7AC565BBC1A5}"/>
              </a:ext>
            </a:extLst>
          </p:cNvPr>
          <p:cNvSpPr/>
          <p:nvPr/>
        </p:nvSpPr>
        <p:spPr>
          <a:xfrm>
            <a:off x="4515267" y="323236"/>
            <a:ext cx="1217066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7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67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B838A-0B6B-F971-F154-28D5C6040E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53C8AC-95B1-2237-32F9-01FD7C2766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0040" y="977462"/>
            <a:ext cx="8263759" cy="51995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offer my house</a:t>
            </a:r>
          </a:p>
          <a:p>
            <a:pPr marL="0" indent="0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serve the Lord</a:t>
            </a:r>
          </a:p>
          <a:p>
            <a:pPr marL="0" indent="0">
              <a:buNone/>
            </a:pPr>
            <a:endParaRPr lang="en-ZA" sz="11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Lord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King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  J e s u s</a:t>
            </a:r>
          </a:p>
          <a:p>
            <a:pPr marL="0" indent="0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BC43EABC-A3B2-F1BE-8789-9FC40EC29C11}"/>
              </a:ext>
            </a:extLst>
          </p:cNvPr>
          <p:cNvSpPr/>
          <p:nvPr/>
        </p:nvSpPr>
        <p:spPr>
          <a:xfrm>
            <a:off x="7411107" y="1044300"/>
            <a:ext cx="236483" cy="1131340"/>
          </a:xfrm>
          <a:prstGeom prst="rightBrace">
            <a:avLst>
              <a:gd name="adj1" fmla="val 86111"/>
              <a:gd name="adj2" fmla="val 50000"/>
            </a:avLst>
          </a:prstGeom>
          <a:ln w="28575">
            <a:solidFill>
              <a:srgbClr val="FFFF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1D2106-1B39-718A-B1DF-C861FBEBBF7D}"/>
              </a:ext>
            </a:extLst>
          </p:cNvPr>
          <p:cNvSpPr txBox="1"/>
          <p:nvPr/>
        </p:nvSpPr>
        <p:spPr>
          <a:xfrm>
            <a:off x="7622822" y="1355832"/>
            <a:ext cx="6026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b="1" i="1" dirty="0"/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D17FEAE5-45A4-F089-5F61-C6953EC5CB09}"/>
              </a:ext>
            </a:extLst>
          </p:cNvPr>
          <p:cNvSpPr/>
          <p:nvPr/>
        </p:nvSpPr>
        <p:spPr>
          <a:xfrm>
            <a:off x="4467973" y="323236"/>
            <a:ext cx="1217066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8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956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420D3B-1F05-38B5-FEE3-3119B4518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35DCBC-4378-B773-C7D4-4A22372B42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90040" y="977462"/>
            <a:ext cx="8263759" cy="51995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my possessions</a:t>
            </a:r>
          </a:p>
          <a:p>
            <a:pPr marL="0" indent="0">
              <a:buNone/>
            </a:pPr>
            <a:r>
              <a:rPr lang="en-ZA" sz="4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 serve the Lord</a:t>
            </a:r>
          </a:p>
          <a:p>
            <a:pPr marL="0" indent="0">
              <a:buNone/>
            </a:pPr>
            <a:endParaRPr lang="en-ZA" sz="11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Lord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the King</a:t>
            </a:r>
          </a:p>
          <a:p>
            <a:pPr marL="0" indent="0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Serve, serve   J e s u s</a:t>
            </a:r>
          </a:p>
          <a:p>
            <a:pPr marL="0" indent="0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8F52F2ED-7E04-B022-4330-69310ED0F00F}"/>
              </a:ext>
            </a:extLst>
          </p:cNvPr>
          <p:cNvSpPr/>
          <p:nvPr/>
        </p:nvSpPr>
        <p:spPr>
          <a:xfrm>
            <a:off x="7994433" y="1044300"/>
            <a:ext cx="236483" cy="1131340"/>
          </a:xfrm>
          <a:prstGeom prst="rightBrace">
            <a:avLst>
              <a:gd name="adj1" fmla="val 86111"/>
              <a:gd name="adj2" fmla="val 50000"/>
            </a:avLst>
          </a:prstGeom>
          <a:ln w="28575">
            <a:solidFill>
              <a:srgbClr val="FFFF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46BAB3-CA93-03B5-1831-0BBF5806423A}"/>
              </a:ext>
            </a:extLst>
          </p:cNvPr>
          <p:cNvSpPr txBox="1"/>
          <p:nvPr/>
        </p:nvSpPr>
        <p:spPr>
          <a:xfrm>
            <a:off x="8269212" y="1355832"/>
            <a:ext cx="6026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b="1" i="1" dirty="0"/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DFD1C26E-0048-8BAC-E7E4-4AFC7D432853}"/>
              </a:ext>
            </a:extLst>
          </p:cNvPr>
          <p:cNvSpPr/>
          <p:nvPr/>
        </p:nvSpPr>
        <p:spPr>
          <a:xfrm>
            <a:off x="4609867" y="323236"/>
            <a:ext cx="1217066" cy="516155"/>
          </a:xfrm>
          <a:prstGeom prst="diamond">
            <a:avLst/>
          </a:prstGeom>
          <a:solidFill>
            <a:schemeClr val="tx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9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7179BF6-41B2-104D-2F3B-2EE13D2A296D}"/>
              </a:ext>
            </a:extLst>
          </p:cNvPr>
          <p:cNvSpPr/>
          <p:nvPr/>
        </p:nvSpPr>
        <p:spPr>
          <a:xfrm>
            <a:off x="4933592" y="5012734"/>
            <a:ext cx="685800" cy="9526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74D01480-EA1C-CF9A-EBC8-6C892ACF2295}"/>
              </a:ext>
            </a:extLst>
          </p:cNvPr>
          <p:cNvSpPr/>
          <p:nvPr/>
        </p:nvSpPr>
        <p:spPr>
          <a:xfrm>
            <a:off x="8121407" y="2656798"/>
            <a:ext cx="344672" cy="1891264"/>
          </a:xfrm>
          <a:prstGeom prst="rightBrace">
            <a:avLst>
              <a:gd name="adj1" fmla="val 86111"/>
              <a:gd name="adj2" fmla="val 50000"/>
            </a:avLst>
          </a:prstGeom>
          <a:ln w="28575">
            <a:solidFill>
              <a:srgbClr val="FFFFFF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C1B0CA-277E-CA3A-418A-1C589C0DC144}"/>
              </a:ext>
            </a:extLst>
          </p:cNvPr>
          <p:cNvSpPr txBox="1"/>
          <p:nvPr/>
        </p:nvSpPr>
        <p:spPr>
          <a:xfrm>
            <a:off x="8468910" y="3352810"/>
            <a:ext cx="6026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X2</a:t>
            </a:r>
            <a:endParaRPr lang="en-ZA" sz="2800" b="1" i="1" dirty="0"/>
          </a:p>
        </p:txBody>
      </p:sp>
    </p:spTree>
    <p:extLst>
      <p:ext uri="{BB962C8B-B14F-4D97-AF65-F5344CB8AC3E}">
        <p14:creationId xmlns:p14="http://schemas.microsoft.com/office/powerpoint/2010/main" val="428948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265</Words>
  <Application>Microsoft Office PowerPoint</Application>
  <PresentationFormat>Widescreen</PresentationFormat>
  <Paragraphs>78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Aptos</vt:lpstr>
      <vt:lpstr>Aptos Display</vt:lpstr>
      <vt:lpstr>Arial</vt:lpstr>
      <vt:lpstr>Cambria</vt:lpstr>
      <vt:lpstr>Office Theme</vt:lpstr>
      <vt:lpstr>I Offer my Life  825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7</cp:revision>
  <dcterms:created xsi:type="dcterms:W3CDTF">2024-03-23T08:44:09Z</dcterms:created>
  <dcterms:modified xsi:type="dcterms:W3CDTF">2024-06-20T04:30:05Z</dcterms:modified>
</cp:coreProperties>
</file>