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3" r:id="rId9"/>
    <p:sldId id="261" r:id="rId10"/>
    <p:sldId id="264" r:id="rId11"/>
    <p:sldId id="265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1" d="100"/>
          <a:sy n="71" d="100"/>
        </p:scale>
        <p:origin x="67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47FDAC-C6FF-024A-CDA5-DC15D06E72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E7B71FF-0EA8-0533-A66A-D495E0472E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DECFE4-1A8C-CF00-A351-DBFBC69ABA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AD0F2-8009-4444-A435-3C51B028FB49}" type="datetimeFigureOut">
              <a:rPr lang="en-US"/>
              <a:t>1/4/2026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3B03A3-C527-14FF-9553-302C1255B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34AAE0-6F40-C3E0-47F5-73F07D30AB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DD737-FFEE-244C-BF58-02CAFAA3B003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39888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408F0E-610E-03DF-C1DB-DA9974DDDA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656C40-E017-DEF4-3273-52E02F18B2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EDD08E-B237-84A5-27BB-78712E5760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AD0F2-8009-4444-A435-3C51B028FB49}" type="datetimeFigureOut">
              <a:rPr lang="en-US"/>
              <a:t>1/4/2026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D2AE22-6C3F-C544-718C-2A2DAB8459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3EB3C6-E712-A7B0-6853-484D86CE2E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DD737-FFEE-244C-BF58-02CAFAA3B003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9392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76F5EB-47D1-0C3A-2D46-FE0C4F5144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A1E755-D53A-B45D-80D0-E0B42E0983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3B6192-BEF4-3E85-A0F7-BA5E0AC1DC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AD0F2-8009-4444-A435-3C51B028FB49}" type="datetimeFigureOut">
              <a:rPr lang="en-US"/>
              <a:t>1/4/2026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9CD5C3-21C0-E65F-67C6-0C7E4A9C02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1783FF-B261-2881-461A-ED57D60A68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DD737-FFEE-244C-BF58-02CAFAA3B003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0547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4B304A-2DAB-B959-0423-90289C6804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A20A49-6AC4-2AF5-9866-FF251E7E1DB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0D4ADD-1F02-51BB-CD51-D0A037AD76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387919-08E9-34B7-C45A-290C3F8989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AD0F2-8009-4444-A435-3C51B028FB49}" type="datetimeFigureOut">
              <a:rPr lang="en-US"/>
              <a:t>1/4/2026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77C9B33-C6CA-A3C0-B2CE-BE4A0DC14E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5E698D-5BE0-400A-C523-28F83E2AB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DD737-FFEE-244C-BF58-02CAFAA3B003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8198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0C6A1C-1430-56B1-9B55-0A52B577F8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4D2CD3-ED7C-C98B-6C5A-5FE1E1C9E8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E54677-BA34-BCBB-ED03-9985663844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A79D316-AE5E-246C-0234-2C1770D4003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8532DEA-FC58-9DD1-AFE9-B538F542459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DEC86BC-A5D3-D6A7-68F1-98CE77696E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AD0F2-8009-4444-A435-3C51B028FB49}" type="datetimeFigureOut">
              <a:rPr lang="en-US"/>
              <a:t>1/4/2026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F3BCEDC-FA03-7159-3207-434FE81521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0E223DD-A7AD-ED6B-7D7F-C27384B2BA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DD737-FFEE-244C-BF58-02CAFAA3B003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94282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2488E4-5C6E-B5F2-B833-6455B79D8B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0E1BE33-8BAE-678F-EE90-F05BBD26F0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AD0F2-8009-4444-A435-3C51B028FB49}" type="datetimeFigureOut">
              <a:rPr lang="en-US"/>
              <a:t>1/4/2026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309A4AD-A1D8-71CB-1B47-BC26548B2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A6F7024-624F-AC1C-B541-6B56E71043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DD737-FFEE-244C-BF58-02CAFAA3B003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7516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937BFC9-6F5E-A466-E3A0-B42490A8C0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AD0F2-8009-4444-A435-3C51B028FB49}" type="datetimeFigureOut">
              <a:rPr lang="en-US"/>
              <a:t>1/4/2026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670D52C-3553-2224-22C4-5E3AF927C5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BD1F8D3-1932-BBDE-35E2-02E10E0071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DD737-FFEE-244C-BF58-02CAFAA3B003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39121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6A9B0E-CDEE-6B43-E99D-788A3BC4DD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BC8F76-F04C-BB37-B758-0AE36016E4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B38860-DF87-77A1-497C-BB2DADEB11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FFC4DB-5AB6-F7FE-C8A1-0AFA8C5E0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AD0F2-8009-4444-A435-3C51B028FB49}" type="datetimeFigureOut">
              <a:rPr lang="en-US"/>
              <a:t>1/4/2026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668A72-4F8B-C7C5-90E5-648F8398FD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93B60A-4F13-826D-5B31-6321E53D1E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DD737-FFEE-244C-BF58-02CAFAA3B003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78065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223ECF-40B8-2B88-2737-198EB6887D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C2DE0C4-C089-70E8-6E5D-8BAA45FB8DD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6AE691C-82F1-A954-BB19-0CC301B756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724A34C-B69B-D618-4563-D82C5D14FB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AD0F2-8009-4444-A435-3C51B028FB49}" type="datetimeFigureOut">
              <a:rPr lang="en-US"/>
              <a:t>1/4/2026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C4A0CF-3082-C668-5215-B5C0CA0873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A0AFB5-498E-7735-A925-7FAF805EBE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DD737-FFEE-244C-BF58-02CAFAA3B003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40467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3CBBD8-42C2-203F-96E4-0ACD2E2E33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E813E12-AB20-5ACE-C226-7DDD7C1401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58FC69-D113-E76E-FD8D-3759DE7F0E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AD0F2-8009-4444-A435-3C51B028FB49}" type="datetimeFigureOut">
              <a:rPr lang="en-US"/>
              <a:t>1/4/2026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8C8657-F716-B959-1E5B-6105C66094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BABAB4-F5BA-0F75-A047-1F188A29F0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DD737-FFEE-244C-BF58-02CAFAA3B003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14440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5A99EAB-7568-B85E-0EC6-1C620D6D2D2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D8ED474-95B3-AEE2-D7C1-FCF4FE6FC1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319917-7664-0122-2646-72B96DA5BA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AD0F2-8009-4444-A435-3C51B028FB49}" type="datetimeFigureOut">
              <a:rPr lang="en-US"/>
              <a:t>1/4/2026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40D405-70FA-7902-747A-60F084B74F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B8F179-7B6F-6A1D-7DD5-011B9428D3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DD737-FFEE-244C-BF58-02CAFAA3B003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89251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E26F380-2F2A-DA3A-8D0B-A9A41CCFF8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802E80-078F-2FF7-FFC0-801C522AE3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054C1C-765F-1276-89F3-B444ED3E5AA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9DAD0F2-8009-4444-A435-3C51B028FB49}" type="datetimeFigureOut">
              <a:rPr lang="en-US"/>
              <a:t>1/4/2026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4C33A0-026B-C34F-1E85-2C7BD812863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AC4E91-3D57-EC01-F467-6429ED9A7A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18DD737-FFEE-244C-BF58-02CAFAA3B003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41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33F0DD-2510-42F7-398C-DC9B2C8212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23508" y="1531526"/>
            <a:ext cx="9144000" cy="2387600"/>
          </a:xfrm>
        </p:spPr>
        <p:txBody>
          <a:bodyPr anchor="ctr">
            <a:noAutofit/>
          </a:bodyPr>
          <a:lstStyle/>
          <a:p>
            <a:r>
              <a:rPr lang="en-GB" sz="9600">
                <a:solidFill>
                  <a:srgbClr val="FF0000"/>
                </a:solidFill>
              </a:rPr>
              <a:t>I Remember Calvary</a:t>
            </a:r>
            <a:endParaRPr lang="en-US" sz="9600">
              <a:solidFill>
                <a:srgbClr val="FF0000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8305287-C651-4C08-EE9B-DE21DAEDB0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31703"/>
            <a:ext cx="9144000" cy="1655762"/>
          </a:xfrm>
        </p:spPr>
        <p:txBody>
          <a:bodyPr>
            <a:normAutofit fontScale="92500" lnSpcReduction="10000"/>
          </a:bodyPr>
          <a:lstStyle/>
          <a:p>
            <a:r>
              <a:rPr lang="en-GB" sz="6000" b="1" dirty="0"/>
              <a:t>12</a:t>
            </a:r>
          </a:p>
          <a:p>
            <a:r>
              <a:rPr lang="en-GB" sz="6000" b="1" dirty="0"/>
              <a:t>-Eb-</a:t>
            </a:r>
            <a:endParaRPr lang="en-US" sz="6000" b="1" dirty="0"/>
          </a:p>
        </p:txBody>
      </p:sp>
    </p:spTree>
    <p:extLst>
      <p:ext uri="{BB962C8B-B14F-4D97-AF65-F5344CB8AC3E}">
        <p14:creationId xmlns:p14="http://schemas.microsoft.com/office/powerpoint/2010/main" val="17666347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1290A5-A5CE-1009-9F12-6329912C78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1325563"/>
          </a:xfrm>
        </p:spPr>
        <p:txBody>
          <a:bodyPr/>
          <a:lstStyle/>
          <a:p>
            <a:pPr algn="ctr"/>
            <a:r>
              <a:rPr lang="en-GB">
                <a:solidFill>
                  <a:srgbClr val="FF0000"/>
                </a:solidFill>
              </a:rPr>
              <a:t>1.</a:t>
            </a:r>
            <a:endParaRPr lang="en-US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1582E2-0A78-DC59-407F-111F2797E5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10472"/>
            <a:ext cx="10515600" cy="4351338"/>
          </a:xfrm>
        </p:spPr>
        <p:txBody>
          <a:bodyPr anchor="ctr">
            <a:normAutofit fontScale="92500" lnSpcReduction="10000"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GB" sz="4800" b="1" dirty="0"/>
              <a:t>Where He may lead me I will go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4800" b="1" dirty="0"/>
              <a:t>For I have learned to trust Him so,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4800" b="1" dirty="0"/>
              <a:t>And I remember ‘twas for me,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4800" b="1" dirty="0"/>
              <a:t>That He was slain at Calvary</a:t>
            </a:r>
            <a:r>
              <a:rPr lang="en-GB" dirty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67175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54D736-6BDC-495A-C7E7-43543313DB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97996"/>
            <a:ext cx="10515600" cy="1325563"/>
          </a:xfrm>
        </p:spPr>
        <p:txBody>
          <a:bodyPr/>
          <a:lstStyle/>
          <a:p>
            <a:pPr algn="ctr"/>
            <a:r>
              <a:rPr lang="en-GB" b="1">
                <a:solidFill>
                  <a:srgbClr val="FF0000"/>
                </a:solidFill>
              </a:rPr>
              <a:t>Chorus</a:t>
            </a:r>
            <a:r>
              <a:rPr lang="en-GB"/>
              <a:t> 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6327E4-93C8-0F59-8D61-B5ACF72317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62195"/>
            <a:ext cx="10515600" cy="4351338"/>
          </a:xfrm>
        </p:spPr>
        <p:txBody>
          <a:bodyPr anchor="ctr">
            <a:normAutofit fontScale="92500" lnSpcReduction="10000"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GB" sz="4800" b="1" dirty="0"/>
              <a:t>Jesus shall lead me night and day,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4800" b="1" dirty="0"/>
              <a:t>Jesus shall lead me all the way,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4800" b="1" dirty="0"/>
              <a:t>He is the truest friend to me,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4800" b="1" dirty="0"/>
              <a:t>For I remember Calvary.</a:t>
            </a:r>
            <a:endParaRPr lang="en-US" sz="4800" b="1" dirty="0"/>
          </a:p>
        </p:txBody>
      </p:sp>
    </p:spTree>
    <p:extLst>
      <p:ext uri="{BB962C8B-B14F-4D97-AF65-F5344CB8AC3E}">
        <p14:creationId xmlns:p14="http://schemas.microsoft.com/office/powerpoint/2010/main" val="41781666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CF6660-D678-EC64-570E-AABC3E06AE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>
                <a:solidFill>
                  <a:srgbClr val="FF0000"/>
                </a:solidFill>
              </a:rPr>
              <a:t>2.</a:t>
            </a:r>
            <a:endParaRPr lang="en-US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ADA91E-7640-4B90-8CDC-353E204C72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48641"/>
            <a:ext cx="10515600" cy="4351338"/>
          </a:xfrm>
        </p:spPr>
        <p:txBody>
          <a:bodyPr anchor="ctr">
            <a:normAutofit fontScale="92500" lnSpcReduction="10000"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GB" sz="4800" b="1" dirty="0"/>
              <a:t>O I delight in His command,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4800" b="1" dirty="0"/>
              <a:t>Love to be led by His dear hand,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4800" b="1" dirty="0"/>
              <a:t>His divine will is sweet to me,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4800" b="1" dirty="0"/>
              <a:t>Hollowed by bloodstained Calvary</a:t>
            </a:r>
            <a:r>
              <a:rPr lang="en-GB" b="1" dirty="0"/>
              <a:t>.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7254260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DE30FB-2DE4-364F-B51A-A8CA2C506B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50A8C6-FE13-6686-CB41-845AA9C620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97996"/>
            <a:ext cx="10515600" cy="1325563"/>
          </a:xfrm>
        </p:spPr>
        <p:txBody>
          <a:bodyPr/>
          <a:lstStyle/>
          <a:p>
            <a:pPr algn="ctr"/>
            <a:r>
              <a:rPr lang="en-GB" b="1">
                <a:solidFill>
                  <a:srgbClr val="FF0000"/>
                </a:solidFill>
              </a:rPr>
              <a:t>Chorus</a:t>
            </a:r>
            <a:r>
              <a:rPr lang="en-GB"/>
              <a:t> 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8EDF3C-C279-6BA6-8566-D25B86D8A7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62195"/>
            <a:ext cx="10515600" cy="4351338"/>
          </a:xfrm>
        </p:spPr>
        <p:txBody>
          <a:bodyPr anchor="ctr">
            <a:normAutofit fontScale="92500" lnSpcReduction="10000"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GB" sz="4800" b="1"/>
              <a:t>Jesus shall lead me night and day,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4800" b="1"/>
              <a:t>Jesus shall lead me all the way,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4800" b="1"/>
              <a:t>He is the trusted friend to me,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4800" b="1"/>
              <a:t>For I remember Calvary.</a:t>
            </a:r>
            <a:endParaRPr lang="en-US" sz="4800" b="1"/>
          </a:p>
        </p:txBody>
      </p:sp>
    </p:spTree>
    <p:extLst>
      <p:ext uri="{BB962C8B-B14F-4D97-AF65-F5344CB8AC3E}">
        <p14:creationId xmlns:p14="http://schemas.microsoft.com/office/powerpoint/2010/main" val="33328937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AD8EA1-C39C-846A-CE86-2A223BAEDF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00062"/>
            <a:ext cx="10515600" cy="1325563"/>
          </a:xfrm>
        </p:spPr>
        <p:txBody>
          <a:bodyPr/>
          <a:lstStyle/>
          <a:p>
            <a:pPr algn="ctr"/>
            <a:r>
              <a:rPr lang="en-GB">
                <a:solidFill>
                  <a:srgbClr val="FF0000"/>
                </a:solidFill>
              </a:rPr>
              <a:t>3.</a:t>
            </a:r>
            <a:endParaRPr lang="en-US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D71D9B-88FC-E411-F35A-08E5ED994B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83578"/>
            <a:ext cx="10515600" cy="4351338"/>
          </a:xfrm>
        </p:spPr>
        <p:txBody>
          <a:bodyPr anchor="ctr">
            <a:normAutofit fontScale="92500" lnSpcReduction="10000"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GB" sz="4800" b="1" dirty="0"/>
              <a:t>Onwards I go, nor doubt nor fear,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4800" b="1" dirty="0"/>
              <a:t>Happy with Christ my Saviour near,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4800" b="1" dirty="0"/>
              <a:t>Trusting that I some day shall see,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4800" b="1" dirty="0"/>
              <a:t>Jesus my friend of Calvary</a:t>
            </a:r>
            <a:r>
              <a:rPr lang="en-GB" b="1" dirty="0"/>
              <a:t>.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40231754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8240B6-547C-B8B1-DA98-0026B6DF19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9591DA-C782-3B6A-E4BA-E86B748F8E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97996"/>
            <a:ext cx="10515600" cy="1325563"/>
          </a:xfrm>
        </p:spPr>
        <p:txBody>
          <a:bodyPr/>
          <a:lstStyle/>
          <a:p>
            <a:pPr algn="ctr"/>
            <a:r>
              <a:rPr lang="en-GB" b="1">
                <a:solidFill>
                  <a:srgbClr val="FF0000"/>
                </a:solidFill>
              </a:rPr>
              <a:t>Chorus</a:t>
            </a:r>
            <a:r>
              <a:rPr lang="en-GB"/>
              <a:t> 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475BFC-F971-A3A6-6219-CD55E46466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253331"/>
            <a:ext cx="12192000" cy="5080234"/>
          </a:xfrm>
        </p:spPr>
        <p:txBody>
          <a:bodyPr anchor="ctr">
            <a:normAutofit fontScale="77500" lnSpcReduction="20000"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GB" sz="5700" b="1" dirty="0"/>
              <a:t>Jesus shall lead me night and day,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5700" b="1" dirty="0"/>
              <a:t>Jesus shall lead me all the way,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5700" b="1" dirty="0"/>
              <a:t>He is the trusted friend to me,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5700" b="1" dirty="0"/>
              <a:t>For I remember Calvary.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4800" b="1" dirty="0"/>
              <a:t>(repeat)</a:t>
            </a:r>
          </a:p>
        </p:txBody>
      </p:sp>
      <p:sp>
        <p:nvSpPr>
          <p:cNvPr id="4" name="Action Button: Go to End 3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5B07A51-FF92-5B56-36BA-F570A119C56D}"/>
              </a:ext>
            </a:extLst>
          </p:cNvPr>
          <p:cNvSpPr/>
          <p:nvPr/>
        </p:nvSpPr>
        <p:spPr>
          <a:xfrm>
            <a:off x="5537947" y="6333565"/>
            <a:ext cx="1116106" cy="578224"/>
          </a:xfrm>
          <a:prstGeom prst="actionButtonEnd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309691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sheet of paper">
            <a:extLst>
              <a:ext uri="{FF2B5EF4-FFF2-40B4-BE49-F238E27FC236}">
                <a16:creationId xmlns:a16="http://schemas.microsoft.com/office/drawing/2014/main" id="{C698738D-97DD-6126-96A0-0DE739FC5D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3610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55ACAF172B944A892FFF6C1C227725" ma:contentTypeVersion="6" ma:contentTypeDescription="Create a new document." ma:contentTypeScope="" ma:versionID="803b61f9e2818753b44893715eef2985">
  <xsd:schema xmlns:xsd="http://www.w3.org/2001/XMLSchema" xmlns:xs="http://www.w3.org/2001/XMLSchema" xmlns:p="http://schemas.microsoft.com/office/2006/metadata/properties" xmlns:ns3="5d42dc32-f564-4da9-885c-07f0455fcf06" targetNamespace="http://schemas.microsoft.com/office/2006/metadata/properties" ma:root="true" ma:fieldsID="f9512b3952fda297e150d28141f203f6" ns3:_="">
    <xsd:import namespace="5d42dc32-f564-4da9-885c-07f0455fcf0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2dc32-f564-4da9-885c-07f0455fcf0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d42dc32-f564-4da9-885c-07f0455fcf06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1A4B3E8-6BD2-4D9C-88A4-BCBF425B8458}">
  <ds:schemaRefs>
    <ds:schemaRef ds:uri="5d42dc32-f564-4da9-885c-07f0455fcf06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87679B62-0385-4EC4-A51E-E83A8E8612C8}">
  <ds:schemaRefs>
    <ds:schemaRef ds:uri="http://schemas.microsoft.com/office/2006/documentManagement/types"/>
    <ds:schemaRef ds:uri="http://schemas.microsoft.com/office/infopath/2007/PartnerControls"/>
    <ds:schemaRef ds:uri="5d42dc32-f564-4da9-885c-07f0455fcf06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F903894F-B59A-4B21-8D36-E54E085C53B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196</Words>
  <Application>Microsoft Office PowerPoint</Application>
  <PresentationFormat>Widescreen</PresentationFormat>
  <Paragraphs>34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Aptos</vt:lpstr>
      <vt:lpstr>Aptos Display</vt:lpstr>
      <vt:lpstr>Arial</vt:lpstr>
      <vt:lpstr>Office Theme</vt:lpstr>
      <vt:lpstr>I Remember Calvary</vt:lpstr>
      <vt:lpstr>1.</vt:lpstr>
      <vt:lpstr>Chorus </vt:lpstr>
      <vt:lpstr>2.</vt:lpstr>
      <vt:lpstr>Chorus </vt:lpstr>
      <vt:lpstr>3.</vt:lpstr>
      <vt:lpstr>Chorus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Remember Calvary</dc:title>
  <dc:creator>DCT Choir</dc:creator>
  <cp:lastModifiedBy>DCT Choir</cp:lastModifiedBy>
  <cp:revision>3</cp:revision>
  <dcterms:created xsi:type="dcterms:W3CDTF">2025-10-05T11:13:38Z</dcterms:created>
  <dcterms:modified xsi:type="dcterms:W3CDTF">2026-01-04T08:06:19Z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0x010100F055ACAF172B944A892FFF6C1C227725</vt:lpwstr>
  </property>
</Properties>
</file>