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1" d="100"/>
          <a:sy n="31" d="100"/>
        </p:scale>
        <p:origin x="-112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3/26/2017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 err="1" smtClean="0"/>
              <a:t>Impilo</a:t>
            </a:r>
            <a:r>
              <a:rPr lang="en-ZA" dirty="0" smtClean="0"/>
              <a:t> </a:t>
            </a:r>
            <a:r>
              <a:rPr lang="en-ZA" dirty="0" err="1" smtClean="0"/>
              <a:t>yami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err="1" smtClean="0"/>
              <a:t>Somandla</a:t>
            </a:r>
            <a:r>
              <a:rPr lang="en-ZA" dirty="0" smtClean="0"/>
              <a:t> </a:t>
            </a:r>
            <a:r>
              <a:rPr lang="en-ZA" dirty="0" err="1" smtClean="0"/>
              <a:t>uzwiyigcine</a:t>
            </a:r>
            <a:endParaRPr lang="en-ZA" dirty="0" smtClean="0"/>
          </a:p>
          <a:p>
            <a:pPr algn="ctr">
              <a:buNone/>
            </a:pPr>
            <a:r>
              <a:rPr lang="en-ZA" dirty="0" smtClean="0"/>
              <a:t> </a:t>
            </a:r>
            <a:r>
              <a:rPr lang="en-ZA" dirty="0" err="1" smtClean="0"/>
              <a:t>Impilo</a:t>
            </a:r>
            <a:r>
              <a:rPr lang="en-ZA" dirty="0" smtClean="0"/>
              <a:t> </a:t>
            </a:r>
            <a:r>
              <a:rPr lang="en-ZA" dirty="0" err="1" smtClean="0"/>
              <a:t>yami</a:t>
            </a:r>
            <a:endParaRPr lang="en-ZA" dirty="0" smtClean="0"/>
          </a:p>
          <a:p>
            <a:pPr algn="ctr">
              <a:buNone/>
            </a:pPr>
            <a:r>
              <a:rPr lang="en-ZA" dirty="0" smtClean="0"/>
              <a:t> </a:t>
            </a:r>
            <a:r>
              <a:rPr lang="en-ZA" dirty="0" err="1" smtClean="0"/>
              <a:t>Ukhusele</a:t>
            </a:r>
            <a:r>
              <a:rPr lang="en-ZA" dirty="0" smtClean="0"/>
              <a:t> </a:t>
            </a:r>
            <a:r>
              <a:rPr lang="en-ZA" dirty="0" err="1" smtClean="0"/>
              <a:t>umoya</a:t>
            </a:r>
            <a:r>
              <a:rPr lang="en-ZA" dirty="0" smtClean="0"/>
              <a:t> </a:t>
            </a:r>
            <a:r>
              <a:rPr lang="en-ZA" dirty="0" err="1" smtClean="0"/>
              <a:t>wami</a:t>
            </a:r>
            <a:r>
              <a:rPr lang="en-ZA" dirty="0" smtClean="0"/>
              <a:t>.</a:t>
            </a:r>
          </a:p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err="1" smtClean="0"/>
              <a:t>Ngizohamba</a:t>
            </a:r>
            <a:r>
              <a:rPr lang="en-ZA" dirty="0" smtClean="0"/>
              <a:t> </a:t>
            </a:r>
            <a:r>
              <a:rPr lang="en-ZA" dirty="0" err="1" smtClean="0"/>
              <a:t>ngijonge</a:t>
            </a:r>
            <a:r>
              <a:rPr lang="en-ZA" dirty="0" smtClean="0"/>
              <a:t> </a:t>
            </a:r>
            <a:r>
              <a:rPr lang="en-ZA" dirty="0" err="1" smtClean="0"/>
              <a:t>kuwe</a:t>
            </a:r>
            <a:endParaRPr lang="en-ZA" dirty="0" smtClean="0"/>
          </a:p>
          <a:p>
            <a:pPr algn="ctr">
              <a:buNone/>
            </a:pPr>
            <a:r>
              <a:rPr lang="en-ZA" dirty="0" err="1" smtClean="0"/>
              <a:t>Ngezikhathi</a:t>
            </a:r>
            <a:r>
              <a:rPr lang="en-ZA" dirty="0" smtClean="0"/>
              <a:t> </a:t>
            </a:r>
            <a:r>
              <a:rPr lang="en-ZA" dirty="0" err="1" smtClean="0"/>
              <a:t>zonke</a:t>
            </a:r>
            <a:r>
              <a:rPr lang="en-ZA" dirty="0" smtClean="0"/>
              <a:t>.</a:t>
            </a:r>
          </a:p>
          <a:p>
            <a:pPr algn="ctr">
              <a:buNone/>
            </a:pPr>
            <a:endParaRPr lang="en-Z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/>
              <a:t>1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err="1" smtClean="0"/>
              <a:t>Nkosi</a:t>
            </a:r>
            <a:r>
              <a:rPr lang="en-ZA" dirty="0" smtClean="0"/>
              <a:t> </a:t>
            </a:r>
            <a:r>
              <a:rPr lang="en-ZA" dirty="0" err="1" smtClean="0"/>
              <a:t>Jesu</a:t>
            </a:r>
            <a:r>
              <a:rPr lang="en-ZA" dirty="0" smtClean="0"/>
              <a:t> </a:t>
            </a:r>
            <a:r>
              <a:rPr lang="en-ZA" dirty="0" err="1" smtClean="0"/>
              <a:t>uzwigcine</a:t>
            </a:r>
            <a:r>
              <a:rPr lang="en-ZA" dirty="0" smtClean="0"/>
              <a:t> </a:t>
            </a:r>
          </a:p>
          <a:p>
            <a:pPr algn="ctr">
              <a:buNone/>
            </a:pPr>
            <a:r>
              <a:rPr lang="en-ZA" dirty="0" err="1" smtClean="0"/>
              <a:t>Ubomi</a:t>
            </a:r>
            <a:r>
              <a:rPr lang="en-ZA" dirty="0" smtClean="0"/>
              <a:t> </a:t>
            </a:r>
            <a:r>
              <a:rPr lang="en-ZA" dirty="0" err="1" smtClean="0"/>
              <a:t>bami</a:t>
            </a:r>
            <a:endParaRPr lang="en-ZA" dirty="0" smtClean="0"/>
          </a:p>
          <a:p>
            <a:pPr algn="ctr">
              <a:buNone/>
            </a:pPr>
            <a:r>
              <a:rPr lang="en-ZA" dirty="0" smtClean="0"/>
              <a:t> </a:t>
            </a:r>
            <a:r>
              <a:rPr lang="en-ZA" dirty="0" err="1" smtClean="0"/>
              <a:t>Ukhusele</a:t>
            </a:r>
            <a:r>
              <a:rPr lang="en-ZA" dirty="0" smtClean="0"/>
              <a:t> </a:t>
            </a:r>
            <a:r>
              <a:rPr lang="en-ZA" dirty="0" err="1" smtClean="0"/>
              <a:t>umoya</a:t>
            </a:r>
            <a:r>
              <a:rPr lang="en-ZA" dirty="0" smtClean="0"/>
              <a:t> </a:t>
            </a:r>
            <a:r>
              <a:rPr lang="en-ZA" dirty="0" err="1" smtClean="0"/>
              <a:t>wami</a:t>
            </a:r>
            <a:r>
              <a:rPr lang="en-ZA" dirty="0" smtClean="0"/>
              <a:t>.</a:t>
            </a:r>
          </a:p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r>
              <a:rPr lang="en-ZA" dirty="0" err="1" smtClean="0"/>
              <a:t>Ngizohamba</a:t>
            </a:r>
            <a:r>
              <a:rPr lang="en-ZA" dirty="0" smtClean="0"/>
              <a:t> </a:t>
            </a:r>
            <a:r>
              <a:rPr lang="en-ZA" dirty="0" err="1" smtClean="0"/>
              <a:t>ngijonge</a:t>
            </a:r>
            <a:r>
              <a:rPr lang="en-ZA" dirty="0" smtClean="0"/>
              <a:t> </a:t>
            </a:r>
            <a:r>
              <a:rPr lang="en-ZA" dirty="0" err="1" smtClean="0"/>
              <a:t>kuwe</a:t>
            </a:r>
            <a:endParaRPr lang="en-ZA" dirty="0" smtClean="0"/>
          </a:p>
          <a:p>
            <a:pPr algn="ctr">
              <a:buNone/>
            </a:pPr>
            <a:r>
              <a:rPr lang="en-ZA" dirty="0" err="1" smtClean="0"/>
              <a:t>Ngezikhathi</a:t>
            </a:r>
            <a:r>
              <a:rPr lang="en-ZA" dirty="0" smtClean="0"/>
              <a:t> </a:t>
            </a:r>
            <a:r>
              <a:rPr lang="en-ZA" dirty="0" err="1" smtClean="0"/>
              <a:t>zonke</a:t>
            </a:r>
            <a:endParaRPr lang="en-ZA" dirty="0" smtClean="0"/>
          </a:p>
          <a:p>
            <a:pPr algn="ctr">
              <a:buNone/>
            </a:pPr>
            <a:r>
              <a:rPr lang="en-ZA" dirty="0" smtClean="0"/>
              <a:t>(</a:t>
            </a:r>
            <a:r>
              <a:rPr lang="en-ZA" dirty="0" err="1" smtClean="0"/>
              <a:t>Ngamaxesha</a:t>
            </a:r>
            <a:r>
              <a:rPr lang="en-ZA" dirty="0" smtClean="0"/>
              <a:t> </a:t>
            </a:r>
            <a:r>
              <a:rPr lang="en-ZA" dirty="0" err="1" smtClean="0"/>
              <a:t>wonke</a:t>
            </a:r>
            <a:r>
              <a:rPr lang="en-ZA" dirty="0" smtClean="0"/>
              <a:t>)</a:t>
            </a:r>
            <a:endParaRPr lang="en-ZA" dirty="0" smtClean="0"/>
          </a:p>
          <a:p>
            <a:pPr algn="ctr">
              <a:buNone/>
            </a:pPr>
            <a:r>
              <a:rPr lang="en-ZA" dirty="0" err="1" smtClean="0"/>
              <a:t>Ngezikhathi</a:t>
            </a:r>
            <a:r>
              <a:rPr lang="en-ZA" dirty="0" smtClean="0"/>
              <a:t> </a:t>
            </a:r>
            <a:r>
              <a:rPr lang="en-ZA" dirty="0" err="1" smtClean="0"/>
              <a:t>zonke</a:t>
            </a:r>
            <a:r>
              <a:rPr lang="en-ZA" dirty="0" smtClean="0"/>
              <a:t>.</a:t>
            </a:r>
          </a:p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endParaRPr lang="en-ZA" dirty="0" smtClean="0"/>
          </a:p>
          <a:p>
            <a:pPr algn="ctr">
              <a:buNone/>
            </a:pPr>
            <a:endParaRPr lang="en-Z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smtClean="0"/>
              <a:t>2</a:t>
            </a:r>
            <a:endParaRPr lang="en-ZA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419600" y="60960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</TotalTime>
  <Words>42</Words>
  <Application>Microsoft Office PowerPoint</Application>
  <PresentationFormat>On-screen Show (4:3)</PresentationFormat>
  <Paragraphs>22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Concourse</vt:lpstr>
      <vt:lpstr>Impilo yami</vt:lpstr>
      <vt:lpstr>1</vt:lpstr>
      <vt:lpstr>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Impilo yami</dc:title>
  <dc:creator>Durban Christian Tab</dc:creator>
  <cp:lastModifiedBy>Durban Christian Tab</cp:lastModifiedBy>
  <cp:revision>8</cp:revision>
  <dcterms:created xsi:type="dcterms:W3CDTF">2006-08-16T00:00:00Z</dcterms:created>
  <dcterms:modified xsi:type="dcterms:W3CDTF">2017-03-26T11:27:06Z</dcterms:modified>
</cp:coreProperties>
</file>