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0002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885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7964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3231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02739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8373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708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8076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0180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8183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82148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BA2C68A1-DD73-4147-9838-810FD12CB431}" type="datetimeFigureOut">
              <a:rPr lang="en-ZA" smtClean="0"/>
              <a:t>2025/08/23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D35617C2-AA4A-4B60-93BB-25F1CB7C3DD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234208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E29D7-E923-F342-E706-7D96D4D7F6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4132" y="1478979"/>
            <a:ext cx="11603736" cy="2387600"/>
          </a:xfrm>
        </p:spPr>
        <p:txBody>
          <a:bodyPr>
            <a:noAutofit/>
          </a:bodyPr>
          <a:lstStyle/>
          <a:p>
            <a:r>
              <a:rPr lang="en-US" sz="10000" dirty="0">
                <a:ea typeface="+mj-lt"/>
                <a:cs typeface="+mj-lt"/>
              </a:rPr>
              <a:t>Je ne </a:t>
            </a:r>
            <a:r>
              <a:rPr lang="en-US" sz="10000" dirty="0" err="1">
                <a:ea typeface="+mj-lt"/>
                <a:cs typeface="+mj-lt"/>
              </a:rPr>
              <a:t>viellirai</a:t>
            </a:r>
            <a:r>
              <a:rPr lang="en-US" sz="10000" dirty="0">
                <a:ea typeface="+mj-lt"/>
                <a:cs typeface="+mj-lt"/>
              </a:rPr>
              <a:t> jamais</a:t>
            </a:r>
            <a:br>
              <a:rPr lang="en-US" sz="10000" dirty="0">
                <a:ea typeface="+mj-lt"/>
                <a:cs typeface="+mj-lt"/>
              </a:rPr>
            </a:br>
            <a:r>
              <a:rPr lang="en-US" sz="7000" dirty="0">
                <a:ea typeface="+mj-lt"/>
                <a:cs typeface="+mj-lt"/>
              </a:rPr>
              <a:t>(I will Never Grow Old)</a:t>
            </a:r>
            <a:endParaRPr lang="en-ZA" sz="10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8E3D50-43F3-B071-4A50-ADF26A2CA9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79278"/>
            <a:ext cx="9144000" cy="1655762"/>
          </a:xfrm>
        </p:spPr>
        <p:txBody>
          <a:bodyPr>
            <a:normAutofit/>
          </a:bodyPr>
          <a:lstStyle/>
          <a:p>
            <a:r>
              <a:rPr lang="en-ZA" sz="7000" dirty="0"/>
              <a:t>835</a:t>
            </a:r>
          </a:p>
        </p:txBody>
      </p:sp>
    </p:spTree>
    <p:extLst>
      <p:ext uri="{BB962C8B-B14F-4D97-AF65-F5344CB8AC3E}">
        <p14:creationId xmlns:p14="http://schemas.microsoft.com/office/powerpoint/2010/main" val="3857766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D0B3D-AE5E-9F14-41B4-CC56F0BF5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661"/>
            <a:ext cx="10515600" cy="869315"/>
          </a:xfrm>
        </p:spPr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16F5B-8338-F704-DD55-DC0D2FC5B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4961"/>
            <a:ext cx="12192000" cy="3688207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br>
              <a:rPr lang="en-US" sz="3600" b="1" dirty="0"/>
            </a:br>
            <a:r>
              <a:rPr lang="en-US" sz="3600" b="1" dirty="0">
                <a:latin typeface="Arial"/>
                <a:ea typeface="+mn-lt"/>
                <a:cs typeface="Arial"/>
              </a:rPr>
              <a:t>Je serai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rajeuni</a:t>
            </a:r>
            <a:r>
              <a:rPr lang="en-US" sz="3600" b="1" dirty="0">
                <a:latin typeface="Arial"/>
                <a:ea typeface="+mn-lt"/>
                <a:cs typeface="Arial"/>
              </a:rPr>
              <a:t> à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l'Enlèvement</a:t>
            </a:r>
            <a:r>
              <a:rPr lang="en-US" sz="3600" b="1" dirty="0">
                <a:latin typeface="Arial"/>
                <a:ea typeface="+mn-lt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ea typeface="+mn-lt"/>
                <a:cs typeface="Arial"/>
              </a:rPr>
              <a:t>Je serai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rajeuni</a:t>
            </a:r>
            <a:r>
              <a:rPr lang="en-US" sz="3600" b="1" dirty="0">
                <a:latin typeface="Arial"/>
                <a:ea typeface="+mn-lt"/>
                <a:cs typeface="Arial"/>
              </a:rPr>
              <a:t> dans le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Millénium</a:t>
            </a:r>
            <a:r>
              <a:rPr lang="en-US" sz="3600" b="1" dirty="0">
                <a:latin typeface="Arial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serai </a:t>
            </a:r>
            <a:r>
              <a:rPr lang="en-US" sz="3600" b="1" dirty="0" err="1">
                <a:latin typeface="Arial"/>
                <a:cs typeface="Arial"/>
              </a:rPr>
              <a:t>rajeuni</a:t>
            </a:r>
            <a:r>
              <a:rPr lang="en-US" sz="3600" b="1" dirty="0">
                <a:latin typeface="Arial"/>
                <a:cs typeface="Arial"/>
              </a:rPr>
              <a:t> dans </a:t>
            </a:r>
            <a:r>
              <a:rPr lang="en-US" sz="3600" b="1" dirty="0" err="1">
                <a:latin typeface="Arial"/>
                <a:cs typeface="Arial"/>
              </a:rPr>
              <a:t>l'Éternité</a:t>
            </a:r>
            <a:r>
              <a:rPr lang="en-US" sz="3600" b="1" dirty="0">
                <a:latin typeface="Arial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marL="0" indent="0" algn="ctr">
              <a:buNone/>
            </a:pPr>
            <a:endParaRPr lang="en-US" sz="3600" b="1" dirty="0"/>
          </a:p>
          <a:p>
            <a:endParaRPr lang="en-ZA" sz="36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E9ECD2-3AFE-F711-E7D7-C4F798F37DFE}"/>
              </a:ext>
            </a:extLst>
          </p:cNvPr>
          <p:cNvSpPr txBox="1"/>
          <p:nvPr/>
        </p:nvSpPr>
        <p:spPr>
          <a:xfrm>
            <a:off x="64008" y="4764024"/>
            <a:ext cx="118963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I will be made young at the Rapture,</a:t>
            </a:r>
          </a:p>
          <a:p>
            <a:pPr algn="ctr"/>
            <a:r>
              <a:rPr lang="en-US" sz="3600" dirty="0"/>
              <a:t> in the Millennium and in eternity.</a:t>
            </a:r>
          </a:p>
          <a:p>
            <a:pPr algn="ctr"/>
            <a:r>
              <a:rPr lang="en-US" sz="3600" dirty="0"/>
              <a:t>I will never grow old. Hallelujah!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1109847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C812D-D9F0-A7FA-5076-8DA6D5E20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5489"/>
            <a:ext cx="10515600" cy="66751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>
                <a:ea typeface="+mn-lt"/>
                <a:cs typeface="+mn-lt"/>
              </a:rPr>
              <a:t>Chorus</a:t>
            </a:r>
            <a:br>
              <a:rPr lang="en-US" b="1" i="1" dirty="0">
                <a:ea typeface="+mn-lt"/>
                <a:cs typeface="+mn-lt"/>
              </a:rPr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C1BAF-2705-F284-C6F1-605DC9DCC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9244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US" sz="3600" b="1" dirty="0"/>
            </a:b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 </a:t>
            </a:r>
            <a:endParaRPr lang="en-US" sz="3600" b="1" dirty="0">
              <a:latin typeface="Neue Haas Grotesk Text Pro"/>
              <a:cs typeface="Arial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(2x)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FD477C-9E6F-C252-AA94-7FBC4569B88A}"/>
              </a:ext>
            </a:extLst>
          </p:cNvPr>
          <p:cNvSpPr txBox="1"/>
          <p:nvPr/>
        </p:nvSpPr>
        <p:spPr>
          <a:xfrm>
            <a:off x="64008" y="5133150"/>
            <a:ext cx="12127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Alleluia, Alleluia</a:t>
            </a:r>
          </a:p>
          <a:p>
            <a:pPr algn="ctr"/>
            <a:r>
              <a:rPr lang="en-US" sz="3600" dirty="0"/>
              <a:t>I will never grow old, hallelujah, Amen.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644003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B87D4-3C78-AC6C-2487-C6DC3B1BE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131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46F79-EB8D-3C93-85C4-3068F44A8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94105"/>
            <a:ext cx="12192000" cy="397167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latin typeface="Arial"/>
                <a:ea typeface="+mn-lt"/>
                <a:cs typeface="Arial"/>
              </a:rPr>
              <a:t>Nous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attendons</a:t>
            </a:r>
            <a:r>
              <a:rPr lang="en-US" sz="3600" b="1" dirty="0">
                <a:latin typeface="Arial"/>
                <a:ea typeface="+mn-lt"/>
                <a:cs typeface="Arial"/>
              </a:rPr>
              <a:t> la </a:t>
            </a:r>
            <a:r>
              <a:rPr lang="en-US" sz="3600" b="1" dirty="0" err="1">
                <a:latin typeface="Arial"/>
                <a:cs typeface="Arial"/>
              </a:rPr>
              <a:t>Trompette</a:t>
            </a:r>
            <a:r>
              <a:rPr lang="en-US" sz="3600" b="1" dirty="0">
                <a:latin typeface="Arial"/>
                <a:cs typeface="Arial"/>
              </a:rPr>
              <a:t> du Ciel,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 err="1">
                <a:latin typeface="Arial"/>
                <a:cs typeface="Arial"/>
              </a:rPr>
              <a:t>Réjouissons</a:t>
            </a:r>
            <a:r>
              <a:rPr lang="en-US" sz="3600" b="1" dirty="0">
                <a:latin typeface="Arial"/>
                <a:cs typeface="Arial"/>
              </a:rPr>
              <a:t>-nous et </a:t>
            </a:r>
            <a:r>
              <a:rPr lang="en-US" sz="3600" b="1" dirty="0" err="1">
                <a:latin typeface="Arial"/>
                <a:cs typeface="Arial"/>
              </a:rPr>
              <a:t>donnons-lui</a:t>
            </a:r>
            <a:r>
              <a:rPr lang="en-US" sz="3600" b="1" dirty="0">
                <a:latin typeface="Arial"/>
                <a:cs typeface="Arial"/>
              </a:rPr>
              <a:t> la gloire,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Car les Noces de </a:t>
            </a:r>
            <a:r>
              <a:rPr lang="en-US" sz="3600" b="1" dirty="0" err="1">
                <a:latin typeface="Arial"/>
                <a:cs typeface="Arial"/>
              </a:rPr>
              <a:t>l'Agneau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sont</a:t>
            </a:r>
            <a:r>
              <a:rPr lang="en-US" sz="3600" b="1" dirty="0">
                <a:latin typeface="Arial"/>
                <a:cs typeface="Arial"/>
              </a:rPr>
              <a:t> venues,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  <a:endParaRPr lang="en-US" sz="3600" b="1" dirty="0">
              <a:cs typeface="Calibri"/>
            </a:endParaRPr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B21BC2-6E96-6600-D7C1-B5CC48FE7BE1}"/>
              </a:ext>
            </a:extLst>
          </p:cNvPr>
          <p:cNvSpPr txBox="1"/>
          <p:nvPr/>
        </p:nvSpPr>
        <p:spPr>
          <a:xfrm>
            <a:off x="73152" y="4609733"/>
            <a:ext cx="12118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We await the trumpet from heaven.</a:t>
            </a:r>
          </a:p>
          <a:p>
            <a:pPr algn="ctr"/>
            <a:r>
              <a:rPr lang="en-US" sz="3600" dirty="0"/>
              <a:t>Let us rejoice and give Him the glory,</a:t>
            </a:r>
          </a:p>
          <a:p>
            <a:pPr algn="ctr"/>
            <a:r>
              <a:rPr lang="en-US" sz="3600" dirty="0"/>
              <a:t>For the marriage of the Lamb has come</a:t>
            </a:r>
          </a:p>
          <a:p>
            <a:pPr algn="ctr"/>
            <a:r>
              <a:rPr lang="en-US" sz="3600" dirty="0"/>
              <a:t>I will never grow old, Hallelujah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110671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13EF7-3C9C-86C6-E334-EC5DA180A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EA027-7FED-05D4-D6D9-DA6C0FFFF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5489"/>
            <a:ext cx="10515600" cy="66751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>
                <a:ea typeface="+mn-lt"/>
                <a:cs typeface="+mn-lt"/>
              </a:rPr>
              <a:t>Chorus</a:t>
            </a:r>
            <a:br>
              <a:rPr lang="en-US" b="1" i="1" dirty="0">
                <a:ea typeface="+mn-lt"/>
                <a:cs typeface="+mn-lt"/>
              </a:rPr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53923-2C33-2359-3939-DFD4BEF985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9244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US" sz="3600" b="1" dirty="0"/>
            </a:b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 </a:t>
            </a:r>
            <a:endParaRPr lang="en-US" sz="3600" b="1" dirty="0">
              <a:latin typeface="Neue Haas Grotesk Text Pro"/>
              <a:cs typeface="Arial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(2x)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8DBC21-494E-FDCB-33FA-6B5803EE182E}"/>
              </a:ext>
            </a:extLst>
          </p:cNvPr>
          <p:cNvSpPr txBox="1"/>
          <p:nvPr/>
        </p:nvSpPr>
        <p:spPr>
          <a:xfrm>
            <a:off x="64008" y="5133150"/>
            <a:ext cx="12127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Alleluia, Alleluia</a:t>
            </a:r>
          </a:p>
          <a:p>
            <a:pPr algn="ctr"/>
            <a:r>
              <a:rPr lang="en-US" sz="3600" dirty="0"/>
              <a:t>I will never grow old, hallelujah, Amen.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1982503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9D49A-8BF5-998D-4309-0E93EF334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131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B593E-1E01-8108-C40E-6A5B07E6A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5256"/>
            <a:ext cx="12192000" cy="37673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latin typeface="Arial"/>
                <a:ea typeface="+mn-lt"/>
                <a:cs typeface="Arial"/>
              </a:rPr>
              <a:t>Ce sera sur la </a:t>
            </a:r>
            <a:r>
              <a:rPr lang="en-US" sz="3600" b="1" dirty="0" err="1">
                <a:latin typeface="Arial"/>
                <a:cs typeface="Arial"/>
              </a:rPr>
              <a:t>montagne</a:t>
            </a:r>
            <a:r>
              <a:rPr lang="en-US" sz="3600" b="1" dirty="0">
                <a:latin typeface="Arial"/>
                <a:cs typeface="Arial"/>
              </a:rPr>
              <a:t> de Sion,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ea typeface="+mn-lt"/>
                <a:cs typeface="Arial"/>
              </a:rPr>
              <a:t>Il </a:t>
            </a:r>
            <a:r>
              <a:rPr lang="en-US" sz="3600" b="1" dirty="0" err="1">
                <a:latin typeface="Arial"/>
                <a:cs typeface="Arial"/>
              </a:rPr>
              <a:t>n’y</a:t>
            </a:r>
            <a:r>
              <a:rPr lang="en-US" sz="3600" b="1" dirty="0">
                <a:latin typeface="Arial"/>
                <a:cs typeface="Arial"/>
              </a:rPr>
              <a:t> aura </a:t>
            </a:r>
            <a:r>
              <a:rPr lang="en-US" sz="3600" b="1" dirty="0" err="1">
                <a:latin typeface="Arial"/>
                <a:cs typeface="Arial"/>
              </a:rPr>
              <a:t>ni</a:t>
            </a:r>
            <a:r>
              <a:rPr lang="en-US" sz="3600" b="1" dirty="0">
                <a:latin typeface="Arial"/>
                <a:cs typeface="Arial"/>
              </a:rPr>
              <a:t> mort</a:t>
            </a:r>
            <a:r>
              <a:rPr lang="en-US" sz="3600" b="1" dirty="0">
                <a:latin typeface="Arial"/>
                <a:ea typeface="+mn-lt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ni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pleur</a:t>
            </a:r>
            <a:r>
              <a:rPr lang="en-US" sz="3600" b="1" dirty="0">
                <a:latin typeface="Arial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ni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douleur</a:t>
            </a:r>
            <a:r>
              <a:rPr lang="en-US" sz="3600" b="1" dirty="0">
                <a:latin typeface="Arial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Tout sera </a:t>
            </a:r>
            <a:r>
              <a:rPr lang="en-US" sz="3600" b="1" dirty="0" err="1">
                <a:latin typeface="Arial"/>
                <a:cs typeface="Arial"/>
              </a:rPr>
              <a:t>en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paix</a:t>
            </a:r>
            <a:r>
              <a:rPr lang="en-US" sz="3600" b="1" dirty="0">
                <a:latin typeface="Arial"/>
                <a:cs typeface="Arial"/>
              </a:rPr>
              <a:t> et </a:t>
            </a:r>
            <a:r>
              <a:rPr lang="en-US" sz="3600" b="1" dirty="0" err="1">
                <a:latin typeface="Arial"/>
                <a:cs typeface="Arial"/>
              </a:rPr>
              <a:t>aussi</a:t>
            </a:r>
            <a:r>
              <a:rPr lang="en-US" sz="3600" b="1" dirty="0">
                <a:latin typeface="Arial"/>
                <a:cs typeface="Arial"/>
              </a:rPr>
              <a:t> dans </a:t>
            </a:r>
            <a:r>
              <a:rPr lang="en-US" sz="3600" b="1" dirty="0" err="1">
                <a:latin typeface="Arial"/>
                <a:cs typeface="Arial"/>
              </a:rPr>
              <a:t>l'amour</a:t>
            </a:r>
            <a:r>
              <a:rPr lang="en-US" sz="3600" b="1" dirty="0">
                <a:latin typeface="Arial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algn="ctr">
              <a:buNone/>
            </a:pPr>
            <a:endParaRPr lang="en-US" sz="3600" b="1" dirty="0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3600" b="1" dirty="0"/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086E1C-47AC-3250-3BA8-961F2B591870}"/>
              </a:ext>
            </a:extLst>
          </p:cNvPr>
          <p:cNvSpPr txBox="1"/>
          <p:nvPr/>
        </p:nvSpPr>
        <p:spPr>
          <a:xfrm>
            <a:off x="0" y="4416552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It will be on Mount Zion </a:t>
            </a:r>
          </a:p>
          <a:p>
            <a:pPr algn="ctr"/>
            <a:r>
              <a:rPr lang="en-US" sz="3600" dirty="0"/>
              <a:t>There will be no death, </a:t>
            </a:r>
          </a:p>
          <a:p>
            <a:pPr algn="ctr"/>
            <a:r>
              <a:rPr lang="en-US" sz="3600" dirty="0"/>
              <a:t>no crying, no pain All will be in peace and Love.</a:t>
            </a:r>
          </a:p>
          <a:p>
            <a:pPr algn="ctr"/>
            <a:r>
              <a:rPr lang="en-US" sz="3600" dirty="0"/>
              <a:t>I will never grow old. Hallelujah!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3132070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9DB30-33F0-BD39-AD82-029F36B27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FC474-22EF-3388-4EB2-40696AC56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5489"/>
            <a:ext cx="10515600" cy="66751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>
                <a:ea typeface="+mn-lt"/>
                <a:cs typeface="+mn-lt"/>
              </a:rPr>
              <a:t>Chorus</a:t>
            </a:r>
            <a:br>
              <a:rPr lang="en-US" b="1" i="1" dirty="0">
                <a:ea typeface="+mn-lt"/>
                <a:cs typeface="+mn-lt"/>
              </a:rPr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3E4B6-2951-3994-DC32-90AC8D7606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9244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US" sz="3600" b="1" dirty="0"/>
            </a:b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 </a:t>
            </a:r>
            <a:endParaRPr lang="en-US" sz="3600" b="1" dirty="0">
              <a:latin typeface="Neue Haas Grotesk Text Pro"/>
              <a:cs typeface="Arial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(2x)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0FC490-E572-3E3F-9A98-2CFD89DF12E6}"/>
              </a:ext>
            </a:extLst>
          </p:cNvPr>
          <p:cNvSpPr txBox="1"/>
          <p:nvPr/>
        </p:nvSpPr>
        <p:spPr>
          <a:xfrm>
            <a:off x="64008" y="5133150"/>
            <a:ext cx="12127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Alleluia, Alleluia</a:t>
            </a:r>
          </a:p>
          <a:p>
            <a:pPr algn="ctr"/>
            <a:r>
              <a:rPr lang="en-US" sz="3600" dirty="0"/>
              <a:t>I will never grow old, hallelujah, Amen.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2509950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96D18-62DD-8ABE-C344-4F1B4E05E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1571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EFD30-1458-2271-7733-48B028F50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94054"/>
            <a:ext cx="12192000" cy="356933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latin typeface="Arial"/>
                <a:ea typeface="+mn-lt"/>
                <a:cs typeface="Arial"/>
              </a:rPr>
              <a:t>Il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n'y</a:t>
            </a:r>
            <a:r>
              <a:rPr lang="en-US" sz="3600" b="1" dirty="0">
                <a:latin typeface="Arial"/>
                <a:ea typeface="+mn-lt"/>
                <a:cs typeface="Arial"/>
              </a:rPr>
              <a:t> aura pas la </a:t>
            </a:r>
            <a:r>
              <a:rPr lang="en-US" sz="3600" b="1" dirty="0">
                <a:latin typeface="Arial"/>
                <a:cs typeface="Arial"/>
              </a:rPr>
              <a:t>lumière du Soleil,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Il </a:t>
            </a:r>
            <a:r>
              <a:rPr lang="en-US" sz="3600" b="1" dirty="0" err="1">
                <a:latin typeface="Arial"/>
                <a:cs typeface="Arial"/>
              </a:rPr>
              <a:t>n'y</a:t>
            </a:r>
            <a:r>
              <a:rPr lang="en-US" sz="3600" b="1" dirty="0">
                <a:latin typeface="Arial"/>
                <a:cs typeface="Arial"/>
              </a:rPr>
              <a:t> aura pas la lumière de la Lune,</a:t>
            </a:r>
            <a:endParaRPr lang="en-US" sz="3600" b="1" dirty="0">
              <a:latin typeface="Neue Haas Grotesk Text Pro"/>
              <a:cs typeface="Arial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Il </a:t>
            </a:r>
            <a:r>
              <a:rPr lang="en-US" sz="3600" b="1" dirty="0" err="1">
                <a:latin typeface="Arial"/>
                <a:cs typeface="Arial"/>
              </a:rPr>
              <a:t>n'y</a:t>
            </a:r>
            <a:r>
              <a:rPr lang="en-US" sz="3600" b="1" dirty="0">
                <a:latin typeface="Arial"/>
                <a:cs typeface="Arial"/>
              </a:rPr>
              <a:t> aura pas la lumière de </a:t>
            </a:r>
            <a:r>
              <a:rPr lang="en-US" sz="3600" b="1" dirty="0" err="1">
                <a:latin typeface="Arial"/>
                <a:cs typeface="Arial"/>
              </a:rPr>
              <a:t>ce</a:t>
            </a:r>
            <a:r>
              <a:rPr lang="en-US" sz="3600" b="1" dirty="0">
                <a:latin typeface="Arial"/>
                <a:cs typeface="Arial"/>
              </a:rPr>
              <a:t> Monde,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algn="ctr">
              <a:buNone/>
            </a:pPr>
            <a:endParaRPr lang="en-US" sz="3600" b="1" dirty="0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3600" b="1" dirty="0"/>
          </a:p>
          <a:p>
            <a:pPr marL="0" indent="0" algn="ctr">
              <a:buNone/>
            </a:pPr>
            <a:endParaRPr lang="en-US" sz="3600" b="1" dirty="0"/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A8FC9C-B0BF-EBAF-2DB0-650715AD2987}"/>
              </a:ext>
            </a:extLst>
          </p:cNvPr>
          <p:cNvSpPr txBox="1"/>
          <p:nvPr/>
        </p:nvSpPr>
        <p:spPr>
          <a:xfrm>
            <a:off x="0" y="489204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There will be no sunlight, no moonlight, </a:t>
            </a:r>
          </a:p>
          <a:p>
            <a:pPr algn="ctr"/>
            <a:r>
              <a:rPr lang="en-US" sz="3600" dirty="0"/>
              <a:t>nor light of this world.</a:t>
            </a:r>
          </a:p>
          <a:p>
            <a:pPr algn="ctr"/>
            <a:r>
              <a:rPr lang="en-US" sz="3600" dirty="0"/>
              <a:t>I will never grow old. Hallelujah!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385616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C3071-BD49-A83E-DE03-3170A0116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DCB9-D70C-E760-E2CE-F32A773E2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5489"/>
            <a:ext cx="10515600" cy="66751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>
                <a:ea typeface="+mn-lt"/>
                <a:cs typeface="+mn-lt"/>
              </a:rPr>
              <a:t>Chorus</a:t>
            </a:r>
            <a:br>
              <a:rPr lang="en-US" b="1" i="1" dirty="0">
                <a:ea typeface="+mn-lt"/>
                <a:cs typeface="+mn-lt"/>
              </a:rPr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B9BF4-7C73-5884-B069-FF4DE64E2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9244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US" sz="3600" b="1" dirty="0"/>
            </a:b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 </a:t>
            </a:r>
            <a:endParaRPr lang="en-US" sz="3600" b="1" dirty="0">
              <a:latin typeface="Neue Haas Grotesk Text Pro"/>
              <a:cs typeface="Arial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(2x)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97674D-1911-87F8-96DD-47349B9EC665}"/>
              </a:ext>
            </a:extLst>
          </p:cNvPr>
          <p:cNvSpPr txBox="1"/>
          <p:nvPr/>
        </p:nvSpPr>
        <p:spPr>
          <a:xfrm>
            <a:off x="64008" y="5133150"/>
            <a:ext cx="12127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Alleluia, Alleluia</a:t>
            </a:r>
          </a:p>
          <a:p>
            <a:pPr algn="ctr"/>
            <a:r>
              <a:rPr lang="en-US" sz="3600" dirty="0"/>
              <a:t>I will never grow old, hallelujah, Amen.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2803147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6C7BD-4F9D-DD37-8F99-6D84EA7F4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4723"/>
          </a:xfrm>
        </p:spPr>
        <p:txBody>
          <a:bodyPr/>
          <a:lstStyle/>
          <a:p>
            <a:pPr algn="ctr"/>
            <a:r>
              <a:rPr lang="en-ZA" dirty="0"/>
              <a:t>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424E4-1A8E-4AE6-71E4-899D89203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9848"/>
            <a:ext cx="12192000" cy="36118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 err="1">
                <a:latin typeface="Arial"/>
                <a:ea typeface="+mn-lt"/>
                <a:cs typeface="Arial"/>
              </a:rPr>
              <a:t>L'Agneau</a:t>
            </a:r>
            <a:r>
              <a:rPr lang="en-US" sz="3600" b="1" dirty="0">
                <a:latin typeface="Arial"/>
                <a:cs typeface="Arial"/>
              </a:rPr>
              <a:t> sera </a:t>
            </a:r>
            <a:r>
              <a:rPr lang="en-US" sz="3600" b="1" dirty="0">
                <a:latin typeface="Arial"/>
                <a:ea typeface="+mn-lt"/>
                <a:cs typeface="Arial"/>
              </a:rPr>
              <a:t>la </a:t>
            </a:r>
            <a:r>
              <a:rPr lang="en-US" sz="3600" b="1" dirty="0">
                <a:latin typeface="Arial"/>
                <a:cs typeface="Arial"/>
              </a:rPr>
              <a:t>Lumière des </a:t>
            </a:r>
            <a:r>
              <a:rPr lang="en-US" sz="3600" b="1" dirty="0" err="1">
                <a:latin typeface="Arial"/>
                <a:cs typeface="Arial"/>
              </a:rPr>
              <a:t>élus</a:t>
            </a:r>
            <a:r>
              <a:rPr lang="en-US" sz="3600" b="1" dirty="0">
                <a:latin typeface="Arial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À </a:t>
            </a:r>
            <a:r>
              <a:rPr lang="en-US" sz="3600" b="1" dirty="0" err="1">
                <a:latin typeface="Arial"/>
                <a:cs typeface="Arial"/>
              </a:rPr>
              <a:t>Jérusalem</a:t>
            </a:r>
            <a:r>
              <a:rPr lang="en-US" sz="3600" b="1" dirty="0">
                <a:latin typeface="Arial"/>
                <a:cs typeface="Arial"/>
              </a:rPr>
              <a:t> la Cité Royale,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La </a:t>
            </a:r>
            <a:r>
              <a:rPr lang="en-US" sz="3600" b="1" dirty="0" err="1">
                <a:latin typeface="Arial"/>
                <a:cs typeface="Arial"/>
              </a:rPr>
              <a:t>ville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sainte</a:t>
            </a:r>
            <a:r>
              <a:rPr lang="en-US" sz="3600" b="1" dirty="0">
                <a:latin typeface="Arial"/>
                <a:cs typeface="Arial"/>
              </a:rPr>
              <a:t> </a:t>
            </a:r>
            <a:r>
              <a:rPr lang="en-US" sz="3600" b="1" dirty="0" err="1">
                <a:latin typeface="Arial"/>
                <a:cs typeface="Arial"/>
              </a:rPr>
              <a:t>battit</a:t>
            </a:r>
            <a:r>
              <a:rPr lang="en-US" sz="3600" b="1" dirty="0">
                <a:latin typeface="Arial"/>
                <a:cs typeface="Arial"/>
              </a:rPr>
              <a:t> pour </a:t>
            </a:r>
            <a:r>
              <a:rPr lang="en-US" sz="3600" b="1" dirty="0" err="1">
                <a:latin typeface="Arial"/>
                <a:cs typeface="Arial"/>
              </a:rPr>
              <a:t>l'Épouse</a:t>
            </a:r>
            <a:r>
              <a:rPr lang="en-US" sz="3600" b="1" dirty="0">
                <a:latin typeface="Arial"/>
                <a:cs typeface="Arial"/>
              </a:rPr>
              <a:t>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algn="ctr">
              <a:buNone/>
            </a:pPr>
            <a:endParaRPr lang="en-US" sz="3600" b="1" dirty="0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3600" b="1" dirty="0"/>
          </a:p>
          <a:p>
            <a:pPr marL="0" indent="0" algn="ctr">
              <a:buNone/>
            </a:pPr>
            <a:endParaRPr lang="en-US" sz="3600" b="1" dirty="0"/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F320D4-B48F-4434-3B98-6F8209B74EEB}"/>
              </a:ext>
            </a:extLst>
          </p:cNvPr>
          <p:cNvSpPr txBox="1"/>
          <p:nvPr/>
        </p:nvSpPr>
        <p:spPr>
          <a:xfrm>
            <a:off x="0" y="4436797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The Lamb will be the light of the Elect </a:t>
            </a:r>
          </a:p>
          <a:p>
            <a:pPr algn="ctr"/>
            <a:r>
              <a:rPr lang="en-US" sz="3600" dirty="0"/>
              <a:t>In Jerusalem, the Royal City, </a:t>
            </a:r>
          </a:p>
          <a:p>
            <a:pPr algn="ctr"/>
            <a:r>
              <a:rPr lang="en-US" sz="3600" dirty="0"/>
              <a:t>the Holy City, fought for the bride, </a:t>
            </a:r>
          </a:p>
          <a:p>
            <a:pPr algn="ctr"/>
            <a:r>
              <a:rPr lang="en-US" sz="3600" dirty="0"/>
              <a:t>I will never grow old. Hallelujah!</a:t>
            </a: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658247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4C75E-6C6B-B5DC-9C28-6FA0ED0DB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925B8-4C63-3F23-2486-C406036BD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5489"/>
            <a:ext cx="10515600" cy="66751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i="1" dirty="0">
                <a:ea typeface="+mn-lt"/>
                <a:cs typeface="+mn-lt"/>
              </a:rPr>
              <a:t>Chorus</a:t>
            </a:r>
            <a:br>
              <a:rPr lang="en-US" b="1" i="1" dirty="0">
                <a:ea typeface="+mn-lt"/>
                <a:cs typeface="+mn-lt"/>
              </a:rPr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DA5E8-3B84-4919-A1C0-084A8C58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9244"/>
            <a:ext cx="12192000" cy="41501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US" sz="3600" b="1" dirty="0"/>
            </a:b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</a:t>
            </a:r>
            <a:r>
              <a:rPr lang="en-US" sz="3600" b="1" dirty="0" err="1">
                <a:latin typeface="Arial"/>
                <a:ea typeface="+mn-lt"/>
                <a:cs typeface="Arial"/>
              </a:rPr>
              <a:t>Alléluia</a:t>
            </a:r>
            <a:r>
              <a:rPr lang="en-US" sz="3600" b="1" dirty="0">
                <a:latin typeface="Arial"/>
                <a:ea typeface="+mn-lt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, Amen,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</a:t>
            </a:r>
            <a:endParaRPr lang="en-US" sz="3600" b="1" dirty="0">
              <a:cs typeface="Calibri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Je ne </a:t>
            </a:r>
            <a:r>
              <a:rPr lang="en-US" sz="3600" b="1" dirty="0" err="1">
                <a:latin typeface="Arial"/>
                <a:cs typeface="Arial"/>
              </a:rPr>
              <a:t>vieillirai</a:t>
            </a:r>
            <a:r>
              <a:rPr lang="en-US" sz="3600" b="1" dirty="0">
                <a:latin typeface="Arial"/>
                <a:cs typeface="Arial"/>
              </a:rPr>
              <a:t> jamais, </a:t>
            </a:r>
            <a:r>
              <a:rPr lang="en-US" sz="3600" b="1" dirty="0" err="1">
                <a:latin typeface="Arial"/>
                <a:cs typeface="Arial"/>
              </a:rPr>
              <a:t>Alléluia</a:t>
            </a:r>
            <a:r>
              <a:rPr lang="en-US" sz="3600" b="1" dirty="0">
                <a:latin typeface="Arial"/>
                <a:cs typeface="Arial"/>
              </a:rPr>
              <a:t>. </a:t>
            </a:r>
            <a:endParaRPr lang="en-US" sz="3600" b="1" dirty="0">
              <a:latin typeface="Neue Haas Grotesk Text Pro"/>
              <a:cs typeface="Arial"/>
            </a:endParaRP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(2x)</a:t>
            </a:r>
          </a:p>
          <a:p>
            <a:pPr algn="ctr">
              <a:buNone/>
            </a:pPr>
            <a:r>
              <a:rPr lang="en-US" sz="3600" b="1" dirty="0">
                <a:latin typeface="Arial"/>
                <a:cs typeface="Arial"/>
              </a:rPr>
              <a:t>-----------------------------------------------------------------</a:t>
            </a: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pPr marL="0" indent="0" algn="ctr">
              <a:buNone/>
            </a:pPr>
            <a:endParaRPr lang="en-US" sz="3600" b="1" i="1" dirty="0">
              <a:cs typeface="Calibri"/>
            </a:endParaRPr>
          </a:p>
          <a:p>
            <a:endParaRPr lang="en-ZA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511DF0-1B03-6DFD-303B-05586605F965}"/>
              </a:ext>
            </a:extLst>
          </p:cNvPr>
          <p:cNvSpPr txBox="1"/>
          <p:nvPr/>
        </p:nvSpPr>
        <p:spPr>
          <a:xfrm>
            <a:off x="64008" y="4959414"/>
            <a:ext cx="12127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Alleluia, Alleluia</a:t>
            </a:r>
          </a:p>
          <a:p>
            <a:pPr algn="ctr"/>
            <a:r>
              <a:rPr lang="en-US" sz="3600" dirty="0"/>
              <a:t>I will never grow old, hallelujah, Amen.</a:t>
            </a:r>
            <a:endParaRPr lang="en-ZA" sz="3600" dirty="0"/>
          </a:p>
        </p:txBody>
      </p:sp>
      <p:sp>
        <p:nvSpPr>
          <p:cNvPr id="5" name="Action Button: Go to End 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C8DE50C-3393-F3CA-84F8-B2395F37D2BD}"/>
              </a:ext>
            </a:extLst>
          </p:cNvPr>
          <p:cNvSpPr/>
          <p:nvPr/>
        </p:nvSpPr>
        <p:spPr>
          <a:xfrm>
            <a:off x="5670804" y="6159743"/>
            <a:ext cx="850392" cy="460513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77003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97418187-73EB-4F61-912D-0A25C48616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F267BF-CD4A-48C6-9470-4F361BEEF0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6E984A-C096-4CBA-BF73-0F0B2FA4251D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5d42dc32-f564-4da9-885c-07f0455fcf06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592</Words>
  <Application>Microsoft Office PowerPoint</Application>
  <PresentationFormat>Widescreen</PresentationFormat>
  <Paragraphs>110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Neue Haas Grotesk Text Pro</vt:lpstr>
      <vt:lpstr>Office Theme</vt:lpstr>
      <vt:lpstr>Je ne viellirai jamais (I will Never Grow Old)</vt:lpstr>
      <vt:lpstr>1.</vt:lpstr>
      <vt:lpstr>Chorus </vt:lpstr>
      <vt:lpstr>2.</vt:lpstr>
      <vt:lpstr>Chorus </vt:lpstr>
      <vt:lpstr>3.</vt:lpstr>
      <vt:lpstr>Chorus </vt:lpstr>
      <vt:lpstr>4.</vt:lpstr>
      <vt:lpstr>Chorus </vt:lpstr>
      <vt:lpstr>5.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1</cp:revision>
  <dcterms:created xsi:type="dcterms:W3CDTF">2025-08-23T20:29:08Z</dcterms:created>
  <dcterms:modified xsi:type="dcterms:W3CDTF">2025-08-23T21:01:48Z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