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91" y="1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801F5-D578-453A-8509-A660B9A845DB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8745-14F1-4F0B-9733-1CC80917437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04247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801F5-D578-453A-8509-A660B9A845DB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8745-14F1-4F0B-9733-1CC80917437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04058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shade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shade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shade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801F5-D578-453A-8509-A660B9A845DB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8745-14F1-4F0B-9733-1CC80917437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58749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801F5-D578-453A-8509-A660B9A845DB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8745-14F1-4F0B-9733-1CC80917437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21466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801F5-D578-453A-8509-A660B9A845DB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8745-14F1-4F0B-9733-1CC80917437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09926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801F5-D578-453A-8509-A660B9A845DB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8745-14F1-4F0B-9733-1CC80917437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7324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801F5-D578-453A-8509-A660B9A845DB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8745-14F1-4F0B-9733-1CC80917437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08682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801F5-D578-453A-8509-A660B9A845DB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8745-14F1-4F0B-9733-1CC80917437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21232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801F5-D578-453A-8509-A660B9A845DB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8745-14F1-4F0B-9733-1CC80917437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94896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801F5-D578-453A-8509-A660B9A845DB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8745-14F1-4F0B-9733-1CC80917437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919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801F5-D578-453A-8509-A660B9A845DB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8745-14F1-4F0B-9733-1CC80917437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10624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C86801F5-D578-453A-8509-A660B9A845DB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C8AE8745-14F1-4F0B-9733-1CC80917437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845560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7CCFE7-0918-DC74-1427-8782ACA49C4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ZA" sz="10000" dirty="0">
                <a:solidFill>
                  <a:srgbClr val="FFFF00"/>
                </a:solidFill>
              </a:rPr>
              <a:t>Jesus Is Calling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3515F2-2989-4716-828A-C563D37348A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ZA" sz="10000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21871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E3960-4B7D-5835-08A3-2E328DDC2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FF00"/>
                </a:solidFill>
              </a:rPr>
              <a:t>1.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5EA3D0-1B7A-4DAF-9C9C-9C0F780867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51305"/>
            <a:ext cx="12192000" cy="3240151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4800" dirty="0"/>
              <a:t>Jesus is tenderly calling thee home,</a:t>
            </a:r>
            <a:br>
              <a:rPr lang="en-US" sz="4800" dirty="0"/>
            </a:br>
            <a:r>
              <a:rPr lang="en-US" sz="4800" dirty="0"/>
              <a:t>Calling today, calling today;</a:t>
            </a:r>
            <a:br>
              <a:rPr lang="en-US" sz="4800" dirty="0"/>
            </a:br>
            <a:r>
              <a:rPr lang="en-US" sz="4800" dirty="0"/>
              <a:t>Why from the sunshine of love wilt thou roam,</a:t>
            </a:r>
            <a:br>
              <a:rPr lang="en-US" sz="4800" dirty="0"/>
            </a:br>
            <a:r>
              <a:rPr lang="en-US" sz="4800" dirty="0"/>
              <a:t>Farther and farther away?</a:t>
            </a:r>
            <a:endParaRPr lang="en-ZA" sz="4800" dirty="0"/>
          </a:p>
        </p:txBody>
      </p:sp>
    </p:spTree>
    <p:extLst>
      <p:ext uri="{BB962C8B-B14F-4D97-AF65-F5344CB8AC3E}">
        <p14:creationId xmlns:p14="http://schemas.microsoft.com/office/powerpoint/2010/main" val="292784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83002C-555D-35AB-7587-50FBDBC0C4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 err="1">
                <a:solidFill>
                  <a:srgbClr val="FFFF00"/>
                </a:solidFill>
              </a:rPr>
              <a:t>Chrous</a:t>
            </a: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3DE22-0420-B421-6658-F7E6765377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58762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800" dirty="0"/>
              <a:t>Calling today,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4800" dirty="0"/>
              <a:t>Calling today;</a:t>
            </a:r>
            <a:br>
              <a:rPr lang="en-US" sz="4800" dirty="0"/>
            </a:br>
            <a:r>
              <a:rPr lang="en-US" sz="4800" dirty="0"/>
              <a:t>Jesus is Calling,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4800" dirty="0"/>
              <a:t>Is tenderly calling today.</a:t>
            </a:r>
            <a:endParaRPr lang="en-ZA" sz="4800" dirty="0"/>
          </a:p>
        </p:txBody>
      </p:sp>
    </p:spTree>
    <p:extLst>
      <p:ext uri="{BB962C8B-B14F-4D97-AF65-F5344CB8AC3E}">
        <p14:creationId xmlns:p14="http://schemas.microsoft.com/office/powerpoint/2010/main" val="31295505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41808-B2B1-6C1C-9CD0-139693B73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FF00"/>
                </a:solidFill>
              </a:rPr>
              <a:t>2.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4218B0-181B-28D5-B92B-084A1930A0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6169"/>
            <a:ext cx="12192000" cy="3871087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4800" dirty="0"/>
              <a:t>Jesus is calling the weary to rest,</a:t>
            </a:r>
            <a:br>
              <a:rPr lang="en-US" sz="4800" dirty="0"/>
            </a:br>
            <a:r>
              <a:rPr lang="en-US" sz="4800" dirty="0"/>
              <a:t>Calling today, calling today;</a:t>
            </a:r>
            <a:br>
              <a:rPr lang="en-US" sz="4800" dirty="0"/>
            </a:br>
            <a:r>
              <a:rPr lang="en-US" sz="4800" dirty="0"/>
              <a:t>Bring Him thy burden and thou shalt be blest;</a:t>
            </a:r>
            <a:br>
              <a:rPr lang="en-US" sz="4800" dirty="0"/>
            </a:br>
            <a:r>
              <a:rPr lang="en-US" sz="4800" dirty="0"/>
              <a:t>He will not turn thee away.</a:t>
            </a:r>
            <a:endParaRPr lang="en-ZA" sz="4800" dirty="0"/>
          </a:p>
        </p:txBody>
      </p:sp>
    </p:spTree>
    <p:extLst>
      <p:ext uri="{BB962C8B-B14F-4D97-AF65-F5344CB8AC3E}">
        <p14:creationId xmlns:p14="http://schemas.microsoft.com/office/powerpoint/2010/main" val="26618504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58C872-AAFF-11A2-D6AA-B987FDFD8C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186BFB-A99E-2860-FC28-9B32FAC61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 err="1">
                <a:solidFill>
                  <a:srgbClr val="FFFF00"/>
                </a:solidFill>
              </a:rPr>
              <a:t>Chrous</a:t>
            </a: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E74B1F-3331-C84A-BB5B-0681505DBE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58762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800" dirty="0"/>
              <a:t>Calling today,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4800" dirty="0"/>
              <a:t>Calling today;</a:t>
            </a:r>
            <a:br>
              <a:rPr lang="en-US" sz="4800" dirty="0"/>
            </a:br>
            <a:r>
              <a:rPr lang="en-US" sz="4800" dirty="0"/>
              <a:t>Jesus is Calling,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4800" dirty="0"/>
              <a:t>Is tenderly calling today.</a:t>
            </a:r>
            <a:endParaRPr lang="en-ZA" sz="4800" dirty="0"/>
          </a:p>
        </p:txBody>
      </p:sp>
    </p:spTree>
    <p:extLst>
      <p:ext uri="{BB962C8B-B14F-4D97-AF65-F5344CB8AC3E}">
        <p14:creationId xmlns:p14="http://schemas.microsoft.com/office/powerpoint/2010/main" val="20743379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C52AF-690A-4687-A7EC-83304C379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FF00"/>
                </a:solidFill>
              </a:rPr>
              <a:t>3.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B940FC-90B8-B6B4-FF58-8188EE0102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24457"/>
            <a:ext cx="12192000" cy="3825367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lnSpc>
                <a:spcPct val="170000"/>
              </a:lnSpc>
              <a:buNone/>
            </a:pPr>
            <a:r>
              <a:rPr lang="en-US" sz="4800" dirty="0"/>
              <a:t>Jesus is waiting, O come to Him now!</a:t>
            </a:r>
            <a:br>
              <a:rPr lang="en-US" sz="4800" dirty="0"/>
            </a:br>
            <a:r>
              <a:rPr lang="en-US" sz="4800" dirty="0"/>
              <a:t>Waiting today, waiting today;</a:t>
            </a:r>
            <a:br>
              <a:rPr lang="en-US" sz="4800" dirty="0"/>
            </a:br>
            <a:r>
              <a:rPr lang="en-US" sz="4800" dirty="0"/>
              <a:t>Come with thy sins, at His feet lowly bow;</a:t>
            </a:r>
            <a:br>
              <a:rPr lang="en-US" sz="4800" dirty="0"/>
            </a:br>
            <a:r>
              <a:rPr lang="en-US" sz="4800" dirty="0"/>
              <a:t>Come, and no longer delay.</a:t>
            </a:r>
            <a:endParaRPr lang="en-ZA" sz="4800" dirty="0"/>
          </a:p>
        </p:txBody>
      </p:sp>
    </p:spTree>
    <p:extLst>
      <p:ext uri="{BB962C8B-B14F-4D97-AF65-F5344CB8AC3E}">
        <p14:creationId xmlns:p14="http://schemas.microsoft.com/office/powerpoint/2010/main" val="4083277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C83B06-A85B-D303-7B7A-24F77CA18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CD05A1-0F76-C5F5-D71C-94BFD3D28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 err="1">
                <a:solidFill>
                  <a:srgbClr val="FFFF00"/>
                </a:solidFill>
              </a:rPr>
              <a:t>Chrous</a:t>
            </a: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36C1B0-F268-0C3D-EF2A-928EED3988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58762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800" dirty="0"/>
              <a:t>Calling today,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4800" dirty="0"/>
              <a:t>Calling today;</a:t>
            </a:r>
            <a:br>
              <a:rPr lang="en-US" sz="4800" dirty="0"/>
            </a:br>
            <a:r>
              <a:rPr lang="en-US" sz="4800" dirty="0"/>
              <a:t>Jesus is Calling,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4800" dirty="0"/>
              <a:t>Is tenderly calling today.</a:t>
            </a:r>
            <a:endParaRPr lang="en-ZA" sz="4800" dirty="0"/>
          </a:p>
        </p:txBody>
      </p:sp>
    </p:spTree>
    <p:extLst>
      <p:ext uri="{BB962C8B-B14F-4D97-AF65-F5344CB8AC3E}">
        <p14:creationId xmlns:p14="http://schemas.microsoft.com/office/powerpoint/2010/main" val="11246100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A332B-6197-EB02-A157-AC670BAF0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FF00"/>
                </a:solidFill>
              </a:rPr>
              <a:t>4.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40C104-033C-9CE7-A170-AFD794E33B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33017"/>
            <a:ext cx="12115800" cy="4351338"/>
          </a:xfrm>
        </p:spPr>
        <p:txBody>
          <a:bodyPr>
            <a:normAutofit fontScale="925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4800" dirty="0"/>
              <a:t>Jesus is pleading, O list to His voice,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4800" dirty="0"/>
              <a:t>Hear Him today! hear Him today!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4800" dirty="0"/>
              <a:t>They who believe on His name shall rejoice: Quickly a rise, come a way! </a:t>
            </a:r>
            <a:endParaRPr lang="en-ZA" sz="4800" dirty="0"/>
          </a:p>
        </p:txBody>
      </p:sp>
    </p:spTree>
    <p:extLst>
      <p:ext uri="{BB962C8B-B14F-4D97-AF65-F5344CB8AC3E}">
        <p14:creationId xmlns:p14="http://schemas.microsoft.com/office/powerpoint/2010/main" val="30702402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24B6FF-7DB9-EBC2-45CE-1660F5E9F8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67302-D8AE-02ED-08CF-22F96091F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 err="1">
                <a:solidFill>
                  <a:srgbClr val="FFFF00"/>
                </a:solidFill>
              </a:rPr>
              <a:t>Chrous</a:t>
            </a: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2AB0C4-A507-1DE5-68E7-490C79E418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58762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800" dirty="0"/>
              <a:t>Calling today,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4800" dirty="0"/>
              <a:t>Calling today;</a:t>
            </a:r>
            <a:br>
              <a:rPr lang="en-US" sz="4800" dirty="0"/>
            </a:br>
            <a:r>
              <a:rPr lang="en-US" sz="4800" dirty="0"/>
              <a:t>Jesus is Calling,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4800" dirty="0"/>
              <a:t>Is tenderly calling today.</a:t>
            </a:r>
            <a:endParaRPr lang="en-ZA" sz="4800" dirty="0"/>
          </a:p>
        </p:txBody>
      </p:sp>
      <p:sp>
        <p:nvSpPr>
          <p:cNvPr id="4" name="Action Button: Go to End 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C6853A4-6B52-647A-F03F-37E0EC90445C}"/>
              </a:ext>
            </a:extLst>
          </p:cNvPr>
          <p:cNvSpPr/>
          <p:nvPr/>
        </p:nvSpPr>
        <p:spPr>
          <a:xfrm>
            <a:off x="5458968" y="5705856"/>
            <a:ext cx="905256" cy="566928"/>
          </a:xfrm>
          <a:prstGeom prst="actionButtonEnd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280595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ge of a book">
            <a:extLst>
              <a:ext uri="{FF2B5EF4-FFF2-40B4-BE49-F238E27FC236}">
                <a16:creationId xmlns:a16="http://schemas.microsoft.com/office/drawing/2014/main" id="{B464EC6B-EC4A-072B-DC15-6F4CCC4D78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1919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538D9D"/>
      </a:hlink>
      <a:folHlink>
        <a:srgbClr val="A5738E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3A418E6B-C5F0-4B95-8D77-61E3EF3B5DF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803b61f9e2818753b44893715eef2985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f9512b3952fda297e150d28141f203f6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E3D171C1-FDE6-4888-B92F-E1CA70A5CE5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ABA62CC-3CFC-46D7-988F-6802AE2B403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A8337E2-C197-4D51-8212-EA9EC8053C2E}">
  <ds:schemaRefs>
    <ds:schemaRef ds:uri="http://purl.org/dc/elements/1.1/"/>
    <ds:schemaRef ds:uri="http://schemas.microsoft.com/office/2006/metadata/properties"/>
    <ds:schemaRef ds:uri="http://schemas.microsoft.com/office/infopath/2007/PartnerControls"/>
    <ds:schemaRef ds:uri="5d42dc32-f564-4da9-885c-07f0455fcf06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</TotalTime>
  <Words>217</Words>
  <Application>Microsoft Office PowerPoint</Application>
  <PresentationFormat>Widescreen</PresentationFormat>
  <Paragraphs>28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Aptos Display</vt:lpstr>
      <vt:lpstr>Arial</vt:lpstr>
      <vt:lpstr>Office Theme</vt:lpstr>
      <vt:lpstr>Jesus Is Calling</vt:lpstr>
      <vt:lpstr>1.</vt:lpstr>
      <vt:lpstr>Chrous</vt:lpstr>
      <vt:lpstr>2.</vt:lpstr>
      <vt:lpstr>Chrous</vt:lpstr>
      <vt:lpstr>3.</vt:lpstr>
      <vt:lpstr>Chrous</vt:lpstr>
      <vt:lpstr>4.</vt:lpstr>
      <vt:lpstr>Chrous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DCT Choir</dc:creator>
  <cp:lastModifiedBy>DCT Choir</cp:lastModifiedBy>
  <cp:revision>2</cp:revision>
  <dcterms:created xsi:type="dcterms:W3CDTF">2025-12-27T17:54:17Z</dcterms:created>
  <dcterms:modified xsi:type="dcterms:W3CDTF">2025-12-27T18:14:32Z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