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1"/>
  </p:notesMasterIdLst>
  <p:sldIdLst>
    <p:sldId id="256" r:id="rId5"/>
    <p:sldId id="257" r:id="rId6"/>
    <p:sldId id="266" r:id="rId7"/>
    <p:sldId id="267" r:id="rId8"/>
    <p:sldId id="268" r:id="rId9"/>
    <p:sldId id="26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6FFFF"/>
    <a:srgbClr val="0C0B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0EB98F-3112-4735-99A9-EB3BCE12AC4F}" type="datetimeFigureOut">
              <a:rPr lang="en-US" smtClean="0"/>
              <a:pPr/>
              <a:t>12/8/2024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55A9E0-E65D-4D83-AD2C-001EB804215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12596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5A9E0-E65D-4D83-AD2C-001EB804215C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5A9E0-E65D-4D83-AD2C-001EB804215C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5A9E0-E65D-4D83-AD2C-001EB804215C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5A9E0-E65D-4D83-AD2C-001EB804215C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5A9E0-E65D-4D83-AD2C-001EB804215C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5A9E0-E65D-4D83-AD2C-001EB804215C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1D8BD707-D9CF-40AE-B4C6-C98DA3205C09}" type="datetimeFigureOut">
              <a:rPr lang="en-US" smtClean="0"/>
              <a:pPr/>
              <a:t>12/8/2024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838200"/>
            <a:ext cx="9144000" cy="3429000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br>
              <a:rPr lang="en-GB" sz="2800" b="1" cap="none" dirty="0">
                <a:ln w="50800"/>
                <a:solidFill>
                  <a:sysClr val="windowText" lastClr="000000"/>
                </a:solidFill>
                <a:effectLst>
                  <a:glow rad="101600">
                    <a:srgbClr val="FFFFFF">
                      <a:alpha val="40000"/>
                    </a:srgbClr>
                  </a:glow>
                </a:effectLst>
              </a:rPr>
            </a:br>
            <a:r>
              <a:rPr lang="en-GB" sz="2800" b="1" cap="none" dirty="0">
                <a:ln w="50800"/>
                <a:solidFill>
                  <a:sysClr val="windowText" lastClr="000000"/>
                </a:solidFill>
                <a:effectLst>
                  <a:glow rad="101600">
                    <a:srgbClr val="FFFFFF">
                      <a:alpha val="40000"/>
                    </a:srgbClr>
                  </a:glow>
                </a:effectLst>
              </a:rPr>
              <a:t> </a:t>
            </a:r>
            <a:r>
              <a:rPr lang="en-GB" sz="4400" b="1" cap="none" dirty="0">
                <a:ln w="50800"/>
                <a:solidFill>
                  <a:sysClr val="windowText" lastClr="000000"/>
                </a:solidFill>
                <a:effectLst>
                  <a:glow rad="101600">
                    <a:srgbClr val="FFFFFF">
                      <a:alpha val="40000"/>
                    </a:srgbClr>
                  </a:glow>
                </a:effectLst>
              </a:rPr>
              <a:t>COME  THOU  FOUNT</a:t>
            </a:r>
            <a:br>
              <a:rPr lang="en-GB" sz="4400" b="1" cap="none" dirty="0">
                <a:ln w="50800"/>
                <a:solidFill>
                  <a:sysClr val="windowText" lastClr="000000"/>
                </a:solidFill>
                <a:effectLst>
                  <a:glow rad="101600">
                    <a:srgbClr val="FFFFFF">
                      <a:alpha val="40000"/>
                    </a:srgbClr>
                  </a:glow>
                </a:effectLst>
              </a:rPr>
            </a:br>
            <a:r>
              <a:rPr lang="en-GB" sz="4400" b="1" cap="none" dirty="0">
                <a:ln w="50800"/>
                <a:solidFill>
                  <a:sysClr val="windowText" lastClr="000000"/>
                </a:solidFill>
                <a:effectLst>
                  <a:glow rad="101600">
                    <a:srgbClr val="FFFFFF">
                      <a:alpha val="40000"/>
                    </a:srgbClr>
                  </a:glow>
                </a:effectLst>
              </a:rPr>
              <a:t> OF  EVERY  BLESSING</a:t>
            </a:r>
            <a:br>
              <a:rPr lang="en-GB" sz="2800" b="1" cap="none" dirty="0">
                <a:ln w="50800"/>
                <a:solidFill>
                  <a:sysClr val="windowText" lastClr="000000"/>
                </a:solidFill>
                <a:effectLst>
                  <a:glow rad="101600">
                    <a:srgbClr val="FFFFFF">
                      <a:alpha val="40000"/>
                    </a:srgbClr>
                  </a:glow>
                </a:effectLst>
              </a:rPr>
            </a:br>
            <a:r>
              <a:rPr lang="en-GB" sz="5400" b="1" cap="none" dirty="0">
                <a:ln w="50800"/>
                <a:solidFill>
                  <a:srgbClr val="C00000"/>
                </a:solidFill>
                <a:effectLst>
                  <a:glow rad="101600">
                    <a:srgbClr val="FFFFFF">
                      <a:alpha val="40000"/>
                    </a:srgbClr>
                  </a:glow>
                </a:effectLst>
              </a:rPr>
              <a:t>3 5 1</a:t>
            </a:r>
            <a:br>
              <a:rPr lang="en-ZA" sz="2800" b="1" cap="none" dirty="0">
                <a:ln w="50800"/>
                <a:solidFill>
                  <a:sysClr val="windowText" lastClr="000000"/>
                </a:solidFill>
                <a:effectLst>
                  <a:glow rad="101600">
                    <a:srgbClr val="FFFFFF">
                      <a:alpha val="40000"/>
                    </a:srgbClr>
                  </a:glow>
                </a:effectLst>
              </a:rPr>
            </a:br>
            <a:endParaRPr lang="en-ZA" sz="2800" b="1" cap="none" dirty="0">
              <a:ln w="50800"/>
              <a:solidFill>
                <a:sysClr val="windowText" lastClr="000000"/>
              </a:solidFill>
              <a:effectLst>
                <a:glow rad="101600">
                  <a:srgbClr val="FFFFFF">
                    <a:alpha val="40000"/>
                  </a:srgbClr>
                </a:glo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2400" y="4419600"/>
            <a:ext cx="1219200" cy="722237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D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3429000"/>
          </a:xfrm>
          <a:solidFill>
            <a:schemeClr val="bg1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Autofit/>
          </a:bodyPr>
          <a:lstStyle/>
          <a:p>
            <a:pPr algn="ctr">
              <a:buNone/>
            </a:pPr>
            <a:endParaRPr lang="en-GB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Come, Thou Fount of every blessing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Tune my heart to sing Thy grace</a:t>
            </a: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Steams of mercy, never ceasing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Call for songs of loudest praise</a:t>
            </a: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</a:t>
            </a: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692896" y="1905000"/>
            <a:ext cx="457200" cy="2895600"/>
          </a:xfrm>
          <a:prstGeom prst="rightBrace">
            <a:avLst/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b="1" dirty="0"/>
          </a:p>
        </p:txBody>
      </p:sp>
      <p:sp>
        <p:nvSpPr>
          <p:cNvPr id="7" name="Flowchart: Decision 6"/>
          <p:cNvSpPr/>
          <p:nvPr/>
        </p:nvSpPr>
        <p:spPr>
          <a:xfrm>
            <a:off x="4018788" y="68580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686800" y="3200400"/>
            <a:ext cx="457200" cy="304800"/>
          </a:xfrm>
          <a:prstGeom prst="rect">
            <a:avLst/>
          </a:prstGeom>
          <a:solidFill>
            <a:schemeClr val="bg1"/>
          </a:solidFill>
          <a:effectLst>
            <a:glow rad="139700">
              <a:srgbClr val="FFFFFF">
                <a:alpha val="40000"/>
              </a:srgb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anchor="t"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ln w="50800"/>
                <a:solidFill>
                  <a:schemeClr val="tx1"/>
                </a:solidFill>
                <a:effectLst>
                  <a:glow rad="101600">
                    <a:srgbClr val="FFFFFF">
                      <a:alpha val="4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X2</a:t>
            </a:r>
            <a:br>
              <a:rPr kumimoji="0" lang="en-ZA" sz="1400" b="1" i="0" u="none" strike="noStrike" kern="1200" cap="none" spc="0" normalizeH="0" baseline="0" noProof="0" dirty="0">
                <a:ln w="50800"/>
                <a:solidFill>
                  <a:schemeClr val="tx1"/>
                </a:solidFill>
                <a:effectLst>
                  <a:glow rad="101600">
                    <a:srgbClr val="FFFFFF">
                      <a:alpha val="40000"/>
                    </a:srgbClr>
                  </a:glo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</a:br>
            <a:endParaRPr kumimoji="0" lang="en-ZA" sz="1400" b="1" i="0" u="none" strike="noStrike" kern="1200" cap="none" spc="0" normalizeH="0" baseline="0" noProof="0" dirty="0">
              <a:ln w="50800"/>
              <a:solidFill>
                <a:schemeClr val="tx1"/>
              </a:solidFill>
              <a:effectLst>
                <a:glow rad="101600">
                  <a:srgbClr val="FFFFFF">
                    <a:alpha val="40000"/>
                  </a:srgbClr>
                </a:glo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4191000"/>
          </a:xfrm>
          <a:solidFill>
            <a:schemeClr val="bg1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Autofit/>
          </a:bodyPr>
          <a:lstStyle/>
          <a:p>
            <a:pPr algn="ctr">
              <a:buNone/>
            </a:pPr>
            <a:endParaRPr lang="en-GB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Here I’ll raise my Ebenezer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Hither by Thy help I’m come</a:t>
            </a: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And I hope,  by Thy good pleasure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Safely to arrive at Home</a:t>
            </a:r>
          </a:p>
          <a:p>
            <a:pPr algn="ctr">
              <a:buNone/>
            </a:pPr>
            <a:endParaRPr lang="en-GB" sz="4000" b="1" dirty="0"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458200" y="2209800"/>
            <a:ext cx="457200" cy="2895600"/>
          </a:xfrm>
          <a:prstGeom prst="rightBrace">
            <a:avLst/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b="1" dirty="0"/>
          </a:p>
        </p:txBody>
      </p:sp>
      <p:sp>
        <p:nvSpPr>
          <p:cNvPr id="8" name="Flowchart: Decision 7"/>
          <p:cNvSpPr/>
          <p:nvPr/>
        </p:nvSpPr>
        <p:spPr>
          <a:xfrm>
            <a:off x="4018788" y="45720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572500" y="3543300"/>
            <a:ext cx="457200" cy="304800"/>
          </a:xfrm>
          <a:prstGeom prst="rect">
            <a:avLst/>
          </a:prstGeom>
          <a:solidFill>
            <a:schemeClr val="bg1"/>
          </a:solidFill>
          <a:effectLst>
            <a:glow rad="139700">
              <a:srgbClr val="FFFFFF">
                <a:alpha val="40000"/>
              </a:srgb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anchor="t"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ln w="50800"/>
                <a:solidFill>
                  <a:schemeClr val="tx1"/>
                </a:solidFill>
                <a:effectLst>
                  <a:glow rad="101600">
                    <a:srgbClr val="FFFFFF">
                      <a:alpha val="4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X2</a:t>
            </a:r>
            <a:br>
              <a:rPr kumimoji="0" lang="en-ZA" sz="1400" b="1" i="0" u="none" strike="noStrike" kern="1200" cap="none" spc="0" normalizeH="0" baseline="0" noProof="0" dirty="0">
                <a:ln w="50800"/>
                <a:solidFill>
                  <a:schemeClr val="tx1"/>
                </a:solidFill>
                <a:effectLst>
                  <a:glow rad="101600">
                    <a:srgbClr val="FFFFFF">
                      <a:alpha val="40000"/>
                    </a:srgbClr>
                  </a:glo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</a:br>
            <a:endParaRPr kumimoji="0" lang="en-ZA" sz="1400" b="1" i="0" u="none" strike="noStrike" kern="1200" cap="none" spc="0" normalizeH="0" baseline="0" noProof="0" dirty="0">
              <a:ln w="50800"/>
              <a:solidFill>
                <a:schemeClr val="tx1"/>
              </a:solidFill>
              <a:effectLst>
                <a:glow rad="101600">
                  <a:srgbClr val="FFFFFF">
                    <a:alpha val="40000"/>
                  </a:srgbClr>
                </a:glo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190999"/>
          </a:xfrm>
          <a:solidFill>
            <a:schemeClr val="bg1"/>
          </a:solidFill>
          <a:effectLst>
            <a:glow rad="228600">
              <a:schemeClr val="tx1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/>
          </a:bodyPr>
          <a:lstStyle/>
          <a:p>
            <a:pPr algn="ctr">
              <a:buNone/>
            </a:pPr>
            <a:endParaRPr lang="en-GB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Jesus sought me when a stranger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Wandering from the fold of God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He, to rescue me from danger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Interposed His precious blood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8" name="Right Brace 7"/>
          <p:cNvSpPr/>
          <p:nvPr/>
        </p:nvSpPr>
        <p:spPr>
          <a:xfrm>
            <a:off x="8453628" y="2286000"/>
            <a:ext cx="457200" cy="2819400"/>
          </a:xfrm>
          <a:prstGeom prst="rightBrace">
            <a:avLst/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b="1" dirty="0"/>
          </a:p>
        </p:txBody>
      </p:sp>
      <p:sp>
        <p:nvSpPr>
          <p:cNvPr id="9" name="Flowchart: Decision 8"/>
          <p:cNvSpPr/>
          <p:nvPr/>
        </p:nvSpPr>
        <p:spPr>
          <a:xfrm>
            <a:off x="4018788" y="57572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559546" y="3543299"/>
            <a:ext cx="457200" cy="304800"/>
          </a:xfrm>
          <a:prstGeom prst="rect">
            <a:avLst/>
          </a:prstGeom>
          <a:solidFill>
            <a:schemeClr val="bg1"/>
          </a:solidFill>
          <a:effectLst>
            <a:glow rad="139700">
              <a:srgbClr val="FFFFFF">
                <a:alpha val="40000"/>
              </a:srgb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anchor="t"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ln w="50800"/>
                <a:solidFill>
                  <a:schemeClr val="tx1"/>
                </a:solidFill>
                <a:effectLst>
                  <a:glow rad="101600">
                    <a:srgbClr val="FFFFFF">
                      <a:alpha val="4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X2</a:t>
            </a:r>
            <a:br>
              <a:rPr kumimoji="0" lang="en-ZA" sz="1400" b="1" i="0" u="none" strike="noStrike" kern="1200" cap="none" spc="0" normalizeH="0" baseline="0" noProof="0" dirty="0">
                <a:ln w="50800"/>
                <a:solidFill>
                  <a:schemeClr val="tx1"/>
                </a:solidFill>
                <a:effectLst>
                  <a:glow rad="101600">
                    <a:srgbClr val="FFFFFF">
                      <a:alpha val="40000"/>
                    </a:srgbClr>
                  </a:glo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</a:br>
            <a:endParaRPr kumimoji="0" lang="en-ZA" sz="1400" b="1" i="0" u="none" strike="noStrike" kern="1200" cap="none" spc="0" normalizeH="0" baseline="0" noProof="0" dirty="0">
              <a:ln w="50800"/>
              <a:solidFill>
                <a:schemeClr val="tx1"/>
              </a:solidFill>
              <a:effectLst>
                <a:glow rad="101600">
                  <a:srgbClr val="FFFFFF">
                    <a:alpha val="40000"/>
                  </a:srgbClr>
                </a:glo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190999"/>
          </a:xfrm>
          <a:solidFill>
            <a:schemeClr val="bg1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/>
          </a:bodyPr>
          <a:lstStyle/>
          <a:p>
            <a:pPr algn="ctr">
              <a:buNone/>
            </a:pPr>
            <a:endParaRPr lang="en-GB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Oh, to grace how great a debtor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Daily I’m constrained to be!</a:t>
            </a: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Let Thy grace, Lord,  like a fetter,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Bind my wandering heart to Thee.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524574" y="2362200"/>
            <a:ext cx="457200" cy="2743200"/>
          </a:xfrm>
          <a:prstGeom prst="rightBrace">
            <a:avLst/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b="1" dirty="0"/>
          </a:p>
        </p:txBody>
      </p:sp>
      <p:sp>
        <p:nvSpPr>
          <p:cNvPr id="8" name="Flowchart: Decision 7"/>
          <p:cNvSpPr/>
          <p:nvPr/>
        </p:nvSpPr>
        <p:spPr>
          <a:xfrm>
            <a:off x="4018788" y="539144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534400" y="3596186"/>
            <a:ext cx="457200" cy="304800"/>
          </a:xfrm>
          <a:prstGeom prst="rect">
            <a:avLst/>
          </a:prstGeom>
          <a:solidFill>
            <a:schemeClr val="bg1"/>
          </a:solidFill>
          <a:effectLst>
            <a:glow rad="139700">
              <a:srgbClr val="FFFFFF">
                <a:alpha val="40000"/>
              </a:srgb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anchor="t"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ln w="50800"/>
                <a:solidFill>
                  <a:schemeClr val="tx1"/>
                </a:solidFill>
                <a:effectLst>
                  <a:glow rad="101600">
                    <a:srgbClr val="FFFFFF">
                      <a:alpha val="4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X2</a:t>
            </a:r>
            <a:br>
              <a:rPr kumimoji="0" lang="en-ZA" sz="1400" b="1" i="0" u="none" strike="noStrike" kern="1200" cap="none" spc="0" normalizeH="0" baseline="0" noProof="0" dirty="0">
                <a:ln w="50800"/>
                <a:solidFill>
                  <a:schemeClr val="tx1"/>
                </a:solidFill>
                <a:effectLst>
                  <a:glow rad="101600">
                    <a:srgbClr val="FFFFFF">
                      <a:alpha val="40000"/>
                    </a:srgbClr>
                  </a:glo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</a:br>
            <a:endParaRPr kumimoji="0" lang="en-ZA" sz="1400" b="1" i="0" u="none" strike="noStrike" kern="1200" cap="none" spc="0" normalizeH="0" baseline="0" noProof="0" dirty="0">
              <a:ln w="50800"/>
              <a:solidFill>
                <a:schemeClr val="tx1"/>
              </a:solidFill>
              <a:effectLst>
                <a:glow rad="101600">
                  <a:srgbClr val="FFFFFF">
                    <a:alpha val="40000"/>
                  </a:srgbClr>
                </a:glo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4114800"/>
          </a:xfrm>
          <a:solidFill>
            <a:schemeClr val="bg1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Autofit/>
          </a:bodyPr>
          <a:lstStyle/>
          <a:p>
            <a:pPr algn="ctr">
              <a:buNone/>
            </a:pPr>
            <a:endParaRPr lang="en-GB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</a:t>
            </a: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Prone to wander, Lord, I feel it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Prone to leave the God I love</a:t>
            </a: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Here‘s my heart, oh, take and seal it</a:t>
            </a: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atin typeface="Cambria" panose="02040503050406030204" pitchFamily="18" charset="0"/>
              </a:rPr>
              <a:t>  Seal it for Thy courts above</a:t>
            </a:r>
          </a:p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</a:rPr>
              <a:t>                                     </a:t>
            </a:r>
          </a:p>
          <a:p>
            <a:pPr algn="ctr">
              <a:buNone/>
            </a:pPr>
            <a:r>
              <a:rPr lang="en-GB" sz="4000" b="1" i="1" dirty="0">
                <a:latin typeface="Cambria" panose="02040503050406030204" pitchFamily="18" charset="0"/>
              </a:rPr>
              <a:t>                         </a:t>
            </a:r>
            <a:endParaRPr lang="en-ZA" sz="4000" b="1" i="1" dirty="0"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75160" y="5078977"/>
            <a:ext cx="685800" cy="1534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4" name="Right Brace 3"/>
          <p:cNvSpPr/>
          <p:nvPr/>
        </p:nvSpPr>
        <p:spPr>
          <a:xfrm>
            <a:off x="8648700" y="2057400"/>
            <a:ext cx="457200" cy="2819400"/>
          </a:xfrm>
          <a:prstGeom prst="rightBrace">
            <a:avLst/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b="1" dirty="0"/>
          </a:p>
        </p:txBody>
      </p:sp>
      <p:sp>
        <p:nvSpPr>
          <p:cNvPr id="9" name="Flowchart: Decision 8"/>
          <p:cNvSpPr/>
          <p:nvPr/>
        </p:nvSpPr>
        <p:spPr>
          <a:xfrm>
            <a:off x="4064848" y="38100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686800" y="3314700"/>
            <a:ext cx="457200" cy="304800"/>
          </a:xfrm>
          <a:prstGeom prst="rect">
            <a:avLst/>
          </a:prstGeom>
          <a:solidFill>
            <a:schemeClr val="bg1"/>
          </a:solidFill>
          <a:effectLst>
            <a:glow rad="139700">
              <a:srgbClr val="FFFFFF">
                <a:alpha val="40000"/>
              </a:srgb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anchor="t"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ln w="50800"/>
                <a:solidFill>
                  <a:schemeClr val="tx1"/>
                </a:solidFill>
                <a:effectLst>
                  <a:glow rad="101600">
                    <a:srgbClr val="FFFFFF">
                      <a:alpha val="4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X2</a:t>
            </a:r>
            <a:br>
              <a:rPr kumimoji="0" lang="en-ZA" sz="1400" b="1" i="0" u="none" strike="noStrike" kern="1200" cap="none" spc="0" normalizeH="0" baseline="0" noProof="0" dirty="0">
                <a:ln w="50800"/>
                <a:solidFill>
                  <a:schemeClr val="tx1"/>
                </a:solidFill>
                <a:effectLst>
                  <a:glow rad="101600">
                    <a:srgbClr val="FFFFFF">
                      <a:alpha val="40000"/>
                    </a:srgbClr>
                  </a:glo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</a:br>
            <a:endParaRPr kumimoji="0" lang="en-ZA" sz="1400" b="1" i="0" u="none" strike="noStrike" kern="1200" cap="none" spc="0" normalizeH="0" baseline="0" noProof="0" dirty="0">
              <a:ln w="50800"/>
              <a:solidFill>
                <a:schemeClr val="tx1"/>
              </a:solidFill>
              <a:effectLst>
                <a:glow rad="101600">
                  <a:srgbClr val="FFFFFF">
                    <a:alpha val="40000"/>
                  </a:srgbClr>
                </a:glo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lemental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D8353AC9-3AFB-4706-9C79-F52B642FAF3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C843C63-1F75-4A55-ABF1-00B1107C25A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C12748-8658-4464-8657-FA777EF5F686}">
  <ds:schemaRefs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e1b72f72-a6ce-48fe-a382-9236e8dc1f6b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1339</TotalTime>
  <Words>198</Words>
  <Application>Microsoft Office PowerPoint</Application>
  <PresentationFormat>On-screen Show (4:3)</PresentationFormat>
  <Paragraphs>47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Cambria</vt:lpstr>
      <vt:lpstr>Palatino Linotype</vt:lpstr>
      <vt:lpstr>Wingdings</vt:lpstr>
      <vt:lpstr>Elemental</vt:lpstr>
      <vt:lpstr>  COME  THOU  FOUNT  OF  EVERY  BLESSING 3 5 1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COME THOU FOUNT OF EVERY BLESSING </dc:title>
  <dc:creator>Ukelo</dc:creator>
  <cp:lastModifiedBy>LUBO</cp:lastModifiedBy>
  <cp:revision>40</cp:revision>
  <dcterms:created xsi:type="dcterms:W3CDTF">2006-08-16T00:00:00Z</dcterms:created>
  <dcterms:modified xsi:type="dcterms:W3CDTF">2024-12-08T08:04:39Z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