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9"/>
  </p:notesMasterIdLst>
  <p:sldIdLst>
    <p:sldId id="256" r:id="rId2"/>
    <p:sldId id="292" r:id="rId3"/>
    <p:sldId id="311" r:id="rId4"/>
    <p:sldId id="331" r:id="rId5"/>
    <p:sldId id="333" r:id="rId6"/>
    <p:sldId id="332" r:id="rId7"/>
    <p:sldId id="33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9" autoAdjust="0"/>
    <p:restoredTop sz="94660"/>
  </p:normalViewPr>
  <p:slideViewPr>
    <p:cSldViewPr>
      <p:cViewPr varScale="1">
        <p:scale>
          <a:sx n="59" d="100"/>
          <a:sy n="59" d="100"/>
        </p:scale>
        <p:origin x="156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2024/06/08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JUST OVER THE RIVER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778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76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evel 6"/>
          <p:cNvSpPr/>
          <p:nvPr/>
        </p:nvSpPr>
        <p:spPr>
          <a:xfrm>
            <a:off x="3848100" y="45285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1002632"/>
            <a:ext cx="9448800" cy="585536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I’m told is the City of God;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Its Gates are of pearl, and its streets are of gold,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by glorified hosts they are trod.</a:t>
            </a: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Jesus, my Saviour, has gone to that City,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 place for His own to prepare;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the House of my Father the mansions are many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one is awaiting me there. </a:t>
            </a:r>
          </a:p>
        </p:txBody>
      </p:sp>
      <p:sp>
        <p:nvSpPr>
          <p:cNvPr id="10" name="Diamond 9"/>
          <p:cNvSpPr/>
          <p:nvPr/>
        </p:nvSpPr>
        <p:spPr>
          <a:xfrm>
            <a:off x="3681047" y="45720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That beautiful City I’ll see;</a:t>
            </a:r>
          </a:p>
          <a:p>
            <a:pPr marL="0" indent="0"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 place in that City for me.</a:t>
            </a:r>
          </a:p>
        </p:txBody>
      </p: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19358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9" y="887570"/>
            <a:ext cx="9127901" cy="593156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The City that </a:t>
            </a:r>
            <a:r>
              <a:rPr lang="en-ZA" sz="3200" b="1" dirty="0" err="1">
                <a:latin typeface="Cambria" panose="02040503050406030204" pitchFamily="18" charset="0"/>
              </a:rPr>
              <a:t>knoweth</a:t>
            </a:r>
            <a:r>
              <a:rPr lang="en-ZA" sz="3200" b="1" dirty="0">
                <a:latin typeface="Cambria" panose="02040503050406030204" pitchFamily="18" charset="0"/>
              </a:rPr>
              <a:t> no night;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It </a:t>
            </a:r>
            <a:r>
              <a:rPr lang="en-ZA" sz="3200" b="1" dirty="0" err="1">
                <a:latin typeface="Cambria" panose="02040503050406030204" pitchFamily="18" charset="0"/>
              </a:rPr>
              <a:t>needeth</a:t>
            </a:r>
            <a:r>
              <a:rPr lang="en-ZA" sz="3200" b="1" dirty="0">
                <a:latin typeface="Cambria" panose="02040503050406030204" pitchFamily="18" charset="0"/>
              </a:rPr>
              <a:t> no sun, neither </a:t>
            </a:r>
            <a:r>
              <a:rPr lang="en-ZA" sz="3200" b="1" dirty="0" err="1">
                <a:latin typeface="Cambria" panose="02040503050406030204" pitchFamily="18" charset="0"/>
              </a:rPr>
              <a:t>needeth</a:t>
            </a:r>
            <a:r>
              <a:rPr lang="en-ZA" sz="3200" b="1" dirty="0">
                <a:latin typeface="Cambria" panose="02040503050406030204" pitchFamily="18" charset="0"/>
              </a:rPr>
              <a:t> the moon,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For the Glory of God is its Light.</a:t>
            </a:r>
          </a:p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That Heavenly City,  the Word-Bride shall enter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Exalting and praising the Lord;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 when shall I enter my mansion in Heaven,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 pilgrim to roam nevermore?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   </a:t>
            </a:r>
          </a:p>
        </p:txBody>
      </p:sp>
      <p:sp>
        <p:nvSpPr>
          <p:cNvPr id="10" name="Diamond 9"/>
          <p:cNvSpPr/>
          <p:nvPr/>
        </p:nvSpPr>
        <p:spPr>
          <a:xfrm>
            <a:off x="3681047" y="444321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78131857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That beautiful City I’ll see;</a:t>
            </a:r>
          </a:p>
          <a:p>
            <a:pPr marL="0" indent="0"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 place in that City for me.</a:t>
            </a:r>
          </a:p>
        </p:txBody>
      </p: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186216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9" y="887570"/>
            <a:ext cx="9127901" cy="593156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No sorrow will ever be known;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The Lord will be waiting for those who have conquered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Jesus will come for His own.</a:t>
            </a:r>
          </a:p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And His Eternal Light will beam in the cloud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As the Bride in His presence rejoice;</a:t>
            </a:r>
          </a:p>
          <a:p>
            <a:pPr marL="0" indent="0" algn="ctr">
              <a:buNone/>
            </a:pPr>
            <a:r>
              <a:rPr lang="en-ZA" sz="800" b="1" dirty="0">
                <a:latin typeface="Cambria" panose="02040503050406030204" pitchFamily="18" charset="0"/>
              </a:rPr>
              <a:t> </a:t>
            </a:r>
            <a:r>
              <a:rPr lang="en-ZA" sz="16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 soon I’ll be crossing that heavenly river,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The Son is awaiting me there.   </a:t>
            </a:r>
          </a:p>
        </p:txBody>
      </p:sp>
      <p:sp>
        <p:nvSpPr>
          <p:cNvPr id="10" name="Diamond 9"/>
          <p:cNvSpPr/>
          <p:nvPr/>
        </p:nvSpPr>
        <p:spPr>
          <a:xfrm>
            <a:off x="3681047" y="444321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70657842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812"/>
            <a:ext cx="9115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That beautiful City I’ll see;</a:t>
            </a:r>
          </a:p>
          <a:p>
            <a:pPr marL="0" indent="0" algn="ctr">
              <a:buNone/>
            </a:pPr>
            <a:endParaRPr lang="en-ZA" sz="1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over the river, just over the river,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 place in that City for me.</a:t>
            </a:r>
          </a:p>
        </p:txBody>
      </p: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16007" y="497859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75923015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3565</TotalTime>
  <Words>326</Words>
  <Application>Microsoft Office PowerPoint</Application>
  <PresentationFormat>On-screen Show 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JUST OVER THE RIVER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270</cp:revision>
  <dcterms:created xsi:type="dcterms:W3CDTF">2006-08-16T00:00:00Z</dcterms:created>
  <dcterms:modified xsi:type="dcterms:W3CDTF">2024-06-08T04:11:30Z</dcterms:modified>
</cp:coreProperties>
</file>