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65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CT Choir" userId="975f45da-5bc3-40be-b9c6-56615e3435e3" providerId="ADAL" clId="{AF533CC3-B38D-452D-8465-4A7121DB661E}"/>
    <pc:docChg chg="custSel modSld">
      <pc:chgData name="DCT Choir" userId="975f45da-5bc3-40be-b9c6-56615e3435e3" providerId="ADAL" clId="{AF533CC3-B38D-452D-8465-4A7121DB661E}" dt="2025-04-16T14:49:40.848" v="23" actId="1076"/>
      <pc:docMkLst>
        <pc:docMk/>
      </pc:docMkLst>
      <pc:sldChg chg="modSp mod">
        <pc:chgData name="DCT Choir" userId="975f45da-5bc3-40be-b9c6-56615e3435e3" providerId="ADAL" clId="{AF533CC3-B38D-452D-8465-4A7121DB661E}" dt="2025-04-16T14:49:05.381" v="14" actId="1076"/>
        <pc:sldMkLst>
          <pc:docMk/>
          <pc:sldMk cId="980531785" sldId="257"/>
        </pc:sldMkLst>
        <pc:spChg chg="mod">
          <ac:chgData name="DCT Choir" userId="975f45da-5bc3-40be-b9c6-56615e3435e3" providerId="ADAL" clId="{AF533CC3-B38D-452D-8465-4A7121DB661E}" dt="2025-04-16T14:48:53.914" v="12" actId="27636"/>
          <ac:spMkLst>
            <pc:docMk/>
            <pc:sldMk cId="980531785" sldId="257"/>
            <ac:spMk id="2" creationId="{F0B8DCE8-4155-5856-8B76-809FEE361FDB}"/>
          </ac:spMkLst>
        </pc:spChg>
        <pc:spChg chg="mod">
          <ac:chgData name="DCT Choir" userId="975f45da-5bc3-40be-b9c6-56615e3435e3" providerId="ADAL" clId="{AF533CC3-B38D-452D-8465-4A7121DB661E}" dt="2025-04-16T14:49:00.054" v="13" actId="1076"/>
          <ac:spMkLst>
            <pc:docMk/>
            <pc:sldMk cId="980531785" sldId="257"/>
            <ac:spMk id="3" creationId="{ABB4F120-8DB4-1487-D10E-A5559A31DE6B}"/>
          </ac:spMkLst>
        </pc:spChg>
        <pc:spChg chg="mod">
          <ac:chgData name="DCT Choir" userId="975f45da-5bc3-40be-b9c6-56615e3435e3" providerId="ADAL" clId="{AF533CC3-B38D-452D-8465-4A7121DB661E}" dt="2025-04-16T14:49:05.381" v="14" actId="1076"/>
          <ac:spMkLst>
            <pc:docMk/>
            <pc:sldMk cId="980531785" sldId="257"/>
            <ac:spMk id="4" creationId="{BE0BBC38-9C38-7325-42BB-32076AD9897C}"/>
          </ac:spMkLst>
        </pc:spChg>
      </pc:sldChg>
      <pc:sldChg chg="modSp mod">
        <pc:chgData name="DCT Choir" userId="975f45da-5bc3-40be-b9c6-56615e3435e3" providerId="ADAL" clId="{AF533CC3-B38D-452D-8465-4A7121DB661E}" dt="2025-04-16T14:48:44.385" v="10" actId="1076"/>
        <pc:sldMkLst>
          <pc:docMk/>
          <pc:sldMk cId="1215476196" sldId="258"/>
        </pc:sldMkLst>
        <pc:spChg chg="mod">
          <ac:chgData name="DCT Choir" userId="975f45da-5bc3-40be-b9c6-56615e3435e3" providerId="ADAL" clId="{AF533CC3-B38D-452D-8465-4A7121DB661E}" dt="2025-04-16T14:48:38.308" v="9" actId="14100"/>
          <ac:spMkLst>
            <pc:docMk/>
            <pc:sldMk cId="1215476196" sldId="258"/>
            <ac:spMk id="2" creationId="{1B013B0F-67D1-E7FE-7C24-4DF05ACF6F1D}"/>
          </ac:spMkLst>
        </pc:spChg>
        <pc:spChg chg="mod">
          <ac:chgData name="DCT Choir" userId="975f45da-5bc3-40be-b9c6-56615e3435e3" providerId="ADAL" clId="{AF533CC3-B38D-452D-8465-4A7121DB661E}" dt="2025-04-16T14:48:44.385" v="10" actId="1076"/>
          <ac:spMkLst>
            <pc:docMk/>
            <pc:sldMk cId="1215476196" sldId="258"/>
            <ac:spMk id="3" creationId="{B25469F9-560C-0A75-A268-3641DB5C877F}"/>
          </ac:spMkLst>
        </pc:spChg>
      </pc:sldChg>
      <pc:sldChg chg="modSp mod">
        <pc:chgData name="DCT Choir" userId="975f45da-5bc3-40be-b9c6-56615e3435e3" providerId="ADAL" clId="{AF533CC3-B38D-452D-8465-4A7121DB661E}" dt="2025-04-16T14:49:40.848" v="23" actId="1076"/>
        <pc:sldMkLst>
          <pc:docMk/>
          <pc:sldMk cId="4226098274" sldId="259"/>
        </pc:sldMkLst>
        <pc:spChg chg="mod">
          <ac:chgData name="DCT Choir" userId="975f45da-5bc3-40be-b9c6-56615e3435e3" providerId="ADAL" clId="{AF533CC3-B38D-452D-8465-4A7121DB661E}" dt="2025-04-16T14:49:18.282" v="15" actId="14100"/>
          <ac:spMkLst>
            <pc:docMk/>
            <pc:sldMk cId="4226098274" sldId="259"/>
            <ac:spMk id="2" creationId="{42C82802-F0AC-7BCD-539D-6BA646E26FB6}"/>
          </ac:spMkLst>
        </pc:spChg>
        <pc:spChg chg="mod">
          <ac:chgData name="DCT Choir" userId="975f45da-5bc3-40be-b9c6-56615e3435e3" providerId="ADAL" clId="{AF533CC3-B38D-452D-8465-4A7121DB661E}" dt="2025-04-16T14:49:36.049" v="22" actId="1076"/>
          <ac:spMkLst>
            <pc:docMk/>
            <pc:sldMk cId="4226098274" sldId="259"/>
            <ac:spMk id="3" creationId="{29B31C02-80FD-DA44-3F00-2A4BC7ED242F}"/>
          </ac:spMkLst>
        </pc:spChg>
        <pc:spChg chg="mod">
          <ac:chgData name="DCT Choir" userId="975f45da-5bc3-40be-b9c6-56615e3435e3" providerId="ADAL" clId="{AF533CC3-B38D-452D-8465-4A7121DB661E}" dt="2025-04-16T14:49:40.848" v="23" actId="1076"/>
          <ac:spMkLst>
            <pc:docMk/>
            <pc:sldMk cId="4226098274" sldId="259"/>
            <ac:spMk id="4" creationId="{F04E1BD0-EE6F-7730-0B9C-945DB0341FA3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072B9-0B28-4393-9F28-C3695B842E76}" type="datetimeFigureOut">
              <a:rPr lang="en-ZA" smtClean="0"/>
              <a:t>2025/04/16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56125-72FC-4C83-9085-B555FD93E5C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93416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072B9-0B28-4393-9F28-C3695B842E76}" type="datetimeFigureOut">
              <a:rPr lang="en-ZA" smtClean="0"/>
              <a:t>2025/04/16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56125-72FC-4C83-9085-B555FD93E5C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03354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shade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shade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shade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072B9-0B28-4393-9F28-C3695B842E76}" type="datetimeFigureOut">
              <a:rPr lang="en-ZA" smtClean="0"/>
              <a:t>2025/04/16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56125-72FC-4C83-9085-B555FD93E5C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913432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072B9-0B28-4393-9F28-C3695B842E76}" type="datetimeFigureOut">
              <a:rPr lang="en-ZA" smtClean="0"/>
              <a:t>2025/04/16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56125-72FC-4C83-9085-B555FD93E5C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76838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072B9-0B28-4393-9F28-C3695B842E76}" type="datetimeFigureOut">
              <a:rPr lang="en-ZA" smtClean="0"/>
              <a:t>2025/04/16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56125-72FC-4C83-9085-B555FD93E5C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64581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072B9-0B28-4393-9F28-C3695B842E76}" type="datetimeFigureOut">
              <a:rPr lang="en-ZA" smtClean="0"/>
              <a:t>2025/04/16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56125-72FC-4C83-9085-B555FD93E5C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35352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072B9-0B28-4393-9F28-C3695B842E76}" type="datetimeFigureOut">
              <a:rPr lang="en-ZA" smtClean="0"/>
              <a:t>2025/04/16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56125-72FC-4C83-9085-B555FD93E5C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142750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072B9-0B28-4393-9F28-C3695B842E76}" type="datetimeFigureOut">
              <a:rPr lang="en-ZA" smtClean="0"/>
              <a:t>2025/04/16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56125-72FC-4C83-9085-B555FD93E5C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95124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072B9-0B28-4393-9F28-C3695B842E76}" type="datetimeFigureOut">
              <a:rPr lang="en-ZA" smtClean="0"/>
              <a:t>2025/04/16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56125-72FC-4C83-9085-B555FD93E5C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1841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072B9-0B28-4393-9F28-C3695B842E76}" type="datetimeFigureOut">
              <a:rPr lang="en-ZA" smtClean="0"/>
              <a:t>2025/04/16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56125-72FC-4C83-9085-B555FD93E5C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81817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072B9-0B28-4393-9F28-C3695B842E76}" type="datetimeFigureOut">
              <a:rPr lang="en-ZA" smtClean="0"/>
              <a:t>2025/04/16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56125-72FC-4C83-9085-B555FD93E5C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7210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6DF072B9-0B28-4393-9F28-C3695B842E76}" type="datetimeFigureOut">
              <a:rPr lang="en-ZA" smtClean="0"/>
              <a:t>2025/04/16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0BD56125-72FC-4C83-9085-B555FD93E5C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804629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1FE2E-926A-0B1A-8948-197BF8FB50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661859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ZA" sz="9000" dirty="0"/>
              <a:t>Landa Yesu</a:t>
            </a:r>
            <a:br>
              <a:rPr lang="en-ZA" sz="9000" dirty="0"/>
            </a:br>
            <a:r>
              <a:rPr lang="en-ZA" sz="7800" dirty="0"/>
              <a:t>832</a:t>
            </a:r>
          </a:p>
        </p:txBody>
      </p:sp>
    </p:spTree>
    <p:extLst>
      <p:ext uri="{BB962C8B-B14F-4D97-AF65-F5344CB8AC3E}">
        <p14:creationId xmlns:p14="http://schemas.microsoft.com/office/powerpoint/2010/main" val="2335939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B8DCE8-4155-5856-8B76-809FEE361F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674096" cy="566961"/>
          </a:xfrm>
        </p:spPr>
        <p:txBody>
          <a:bodyPr>
            <a:normAutofit fontScale="90000"/>
          </a:bodyPr>
          <a:lstStyle/>
          <a:p>
            <a:pPr algn="ctr"/>
            <a:r>
              <a:rPr lang="en-ZA" dirty="0"/>
              <a:t>1.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B4F120-8DB4-1487-D10E-A5559A31DE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49224"/>
            <a:ext cx="12192000" cy="3596767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ES" sz="5000" dirty="0"/>
              <a:t>Landa </a:t>
            </a:r>
            <a:r>
              <a:rPr lang="es-ES" sz="5000" dirty="0" err="1"/>
              <a:t>Yesu</a:t>
            </a:r>
            <a:r>
              <a:rPr lang="es-ES" sz="5000" dirty="0"/>
              <a:t> </a:t>
            </a:r>
            <a:r>
              <a:rPr lang="es-ES" sz="5000" dirty="0" err="1"/>
              <a:t>ee</a:t>
            </a:r>
            <a:r>
              <a:rPr lang="es-ES" sz="5000" dirty="0"/>
              <a:t> </a:t>
            </a:r>
            <a:r>
              <a:rPr lang="es-ES" sz="5000" dirty="0" err="1"/>
              <a:t>okomona</a:t>
            </a:r>
            <a:r>
              <a:rPr lang="es-ES" sz="5000" dirty="0"/>
              <a:t> </a:t>
            </a:r>
            <a:r>
              <a:rPr lang="es-ES" sz="5000" dirty="0" err="1"/>
              <a:t>esengo</a:t>
            </a:r>
            <a:r>
              <a:rPr lang="es-ES" sz="5000" dirty="0"/>
              <a:t>,</a:t>
            </a:r>
          </a:p>
          <a:p>
            <a:pPr marL="0" indent="0" algn="ctr">
              <a:buNone/>
            </a:pPr>
            <a:r>
              <a:rPr lang="es-ES" sz="5000" dirty="0"/>
              <a:t>Landa </a:t>
            </a:r>
            <a:r>
              <a:rPr lang="es-ES" sz="5000" dirty="0" err="1"/>
              <a:t>Yesu</a:t>
            </a:r>
            <a:r>
              <a:rPr lang="es-ES" sz="5000" dirty="0"/>
              <a:t> </a:t>
            </a:r>
            <a:r>
              <a:rPr lang="es-ES" sz="5000" dirty="0" err="1"/>
              <a:t>ee</a:t>
            </a:r>
            <a:r>
              <a:rPr lang="es-ES" sz="5000" dirty="0"/>
              <a:t> </a:t>
            </a:r>
            <a:r>
              <a:rPr lang="es-ES" sz="5000" dirty="0" err="1"/>
              <a:t>okomona</a:t>
            </a:r>
            <a:r>
              <a:rPr lang="es-ES" sz="5000" dirty="0"/>
              <a:t> </a:t>
            </a:r>
            <a:r>
              <a:rPr lang="es-ES" sz="5000" dirty="0" err="1"/>
              <a:t>esengo</a:t>
            </a:r>
            <a:r>
              <a:rPr lang="es-ES" sz="5000" dirty="0"/>
              <a:t>;</a:t>
            </a:r>
          </a:p>
          <a:p>
            <a:pPr marL="0" indent="0" algn="ctr">
              <a:buNone/>
            </a:pPr>
            <a:r>
              <a:rPr lang="es-ES" sz="5000" dirty="0" err="1"/>
              <a:t>Okomona</a:t>
            </a:r>
            <a:r>
              <a:rPr lang="es-ES" sz="5000" dirty="0"/>
              <a:t> </a:t>
            </a:r>
            <a:r>
              <a:rPr lang="es-ES" sz="5000" dirty="0" err="1"/>
              <a:t>esengo</a:t>
            </a:r>
            <a:r>
              <a:rPr lang="es-ES" sz="5000" dirty="0"/>
              <a:t> </a:t>
            </a:r>
            <a:r>
              <a:rPr lang="es-ES" sz="5000" dirty="0" err="1"/>
              <a:t>ekolanda</a:t>
            </a:r>
            <a:r>
              <a:rPr lang="es-ES" sz="5000" dirty="0"/>
              <a:t> yo </a:t>
            </a:r>
            <a:r>
              <a:rPr lang="es-ES" sz="5000" dirty="0" err="1"/>
              <a:t>nasima</a:t>
            </a:r>
            <a:r>
              <a:rPr lang="es-ES" sz="5000" dirty="0"/>
              <a:t>,</a:t>
            </a:r>
          </a:p>
          <a:p>
            <a:pPr marL="0" indent="0" algn="ctr">
              <a:buNone/>
            </a:pPr>
            <a:r>
              <a:rPr lang="es-ES" sz="5000" dirty="0" err="1"/>
              <a:t>Okomona</a:t>
            </a:r>
            <a:r>
              <a:rPr lang="es-ES" sz="5000" dirty="0"/>
              <a:t> </a:t>
            </a:r>
            <a:r>
              <a:rPr lang="es-ES" sz="5000" dirty="0" err="1"/>
              <a:t>esengo</a:t>
            </a:r>
            <a:r>
              <a:rPr lang="es-ES" sz="5000" dirty="0"/>
              <a:t> </a:t>
            </a:r>
            <a:r>
              <a:rPr lang="es-ES" sz="5000" dirty="0" err="1"/>
              <a:t>ekolanda</a:t>
            </a:r>
            <a:r>
              <a:rPr lang="es-ES" sz="5000" dirty="0"/>
              <a:t> yo </a:t>
            </a:r>
            <a:r>
              <a:rPr lang="es-ES" sz="5000" dirty="0" err="1"/>
              <a:t>nasima</a:t>
            </a:r>
            <a:r>
              <a:rPr lang="es-ES" sz="5000" dirty="0"/>
              <a:t>.</a:t>
            </a:r>
          </a:p>
          <a:p>
            <a:pPr marL="0" indent="0" algn="ctr">
              <a:buNone/>
            </a:pPr>
            <a:r>
              <a:rPr lang="es-ES" sz="5000" dirty="0"/>
              <a:t>------------------------------------------------------</a:t>
            </a:r>
            <a:endParaRPr lang="en-ZA" sz="5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E0BBC38-9C38-7325-42BB-32076AD9897C}"/>
              </a:ext>
            </a:extLst>
          </p:cNvPr>
          <p:cNvSpPr txBox="1"/>
          <p:nvPr/>
        </p:nvSpPr>
        <p:spPr>
          <a:xfrm>
            <a:off x="0" y="4065744"/>
            <a:ext cx="12192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i="1" dirty="0"/>
              <a:t>Follow Jesus, Oh. You'll see happiness,</a:t>
            </a:r>
          </a:p>
          <a:p>
            <a:pPr algn="ctr"/>
            <a:r>
              <a:rPr lang="en-US" sz="4000" i="1" dirty="0"/>
              <a:t>Follow Jesus, Oh, You'll see happiness;</a:t>
            </a:r>
          </a:p>
          <a:p>
            <a:pPr algn="ctr"/>
            <a:r>
              <a:rPr lang="en-US" sz="4000" i="1" dirty="0"/>
              <a:t>You'll see happiness; it will follow you,</a:t>
            </a:r>
          </a:p>
          <a:p>
            <a:pPr algn="ctr"/>
            <a:r>
              <a:rPr lang="en-US" sz="4000" i="1" dirty="0"/>
              <a:t>You'll see happiness; it will follow you.</a:t>
            </a:r>
            <a:endParaRPr lang="en-ZA" sz="4000" i="1" dirty="0"/>
          </a:p>
        </p:txBody>
      </p:sp>
    </p:spTree>
    <p:extLst>
      <p:ext uri="{BB962C8B-B14F-4D97-AF65-F5344CB8AC3E}">
        <p14:creationId xmlns:p14="http://schemas.microsoft.com/office/powerpoint/2010/main" val="9805317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013B0F-67D1-E7FE-7C24-4DF05ACF6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710672" cy="704121"/>
          </a:xfrm>
        </p:spPr>
        <p:txBody>
          <a:bodyPr/>
          <a:lstStyle/>
          <a:p>
            <a:pPr algn="ctr"/>
            <a:r>
              <a:rPr lang="en-ZA" dirty="0"/>
              <a:t>2.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5469F9-560C-0A75-A268-3641DB5C87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23563"/>
            <a:ext cx="12192000" cy="400446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600" dirty="0"/>
              <a:t>Linga Yesu ee </a:t>
            </a:r>
            <a:r>
              <a:rPr lang="en-ZA" sz="4600" dirty="0" err="1"/>
              <a:t>okoyoka</a:t>
            </a:r>
            <a:r>
              <a:rPr lang="en-ZA" sz="4600" dirty="0"/>
              <a:t> </a:t>
            </a:r>
            <a:r>
              <a:rPr lang="en-ZA" sz="4600" dirty="0" err="1"/>
              <a:t>bisengo</a:t>
            </a:r>
            <a:r>
              <a:rPr lang="en-ZA" sz="4600" dirty="0"/>
              <a:t>,</a:t>
            </a:r>
          </a:p>
          <a:p>
            <a:pPr marL="0" indent="0" algn="ctr">
              <a:buNone/>
            </a:pPr>
            <a:r>
              <a:rPr lang="en-ZA" sz="4600" dirty="0"/>
              <a:t>Linga Yesu ee </a:t>
            </a:r>
            <a:r>
              <a:rPr lang="en-ZA" sz="4600" dirty="0" err="1"/>
              <a:t>okoyoka</a:t>
            </a:r>
            <a:r>
              <a:rPr lang="en-ZA" sz="4600" dirty="0"/>
              <a:t> </a:t>
            </a:r>
            <a:r>
              <a:rPr lang="en-ZA" sz="4600" dirty="0" err="1"/>
              <a:t>bisengo</a:t>
            </a:r>
            <a:r>
              <a:rPr lang="en-ZA" sz="4600" dirty="0"/>
              <a:t>;</a:t>
            </a:r>
          </a:p>
          <a:p>
            <a:pPr marL="0" indent="0" algn="ctr">
              <a:buNone/>
            </a:pPr>
            <a:r>
              <a:rPr lang="en-ZA" sz="4600" dirty="0" err="1"/>
              <a:t>Okoyoka</a:t>
            </a:r>
            <a:r>
              <a:rPr lang="en-ZA" sz="4600" dirty="0"/>
              <a:t> </a:t>
            </a:r>
            <a:r>
              <a:rPr lang="en-ZA" sz="4600" dirty="0" err="1"/>
              <a:t>bisengo</a:t>
            </a:r>
            <a:r>
              <a:rPr lang="en-ZA" sz="4600" dirty="0"/>
              <a:t> </a:t>
            </a:r>
            <a:r>
              <a:rPr lang="en-ZA" sz="4600" dirty="0" err="1"/>
              <a:t>ekolanda</a:t>
            </a:r>
            <a:r>
              <a:rPr lang="en-ZA" sz="4600" dirty="0"/>
              <a:t> </a:t>
            </a:r>
            <a:r>
              <a:rPr lang="en-ZA" sz="4600" dirty="0" err="1"/>
              <a:t>yo</a:t>
            </a:r>
            <a:r>
              <a:rPr lang="en-ZA" sz="4600" dirty="0"/>
              <a:t> </a:t>
            </a:r>
            <a:r>
              <a:rPr lang="en-ZA" sz="4600" dirty="0" err="1"/>
              <a:t>nasima</a:t>
            </a:r>
            <a:r>
              <a:rPr lang="en-ZA" sz="4600" dirty="0"/>
              <a:t>,</a:t>
            </a:r>
          </a:p>
          <a:p>
            <a:pPr marL="0" indent="0" algn="ctr">
              <a:buNone/>
            </a:pPr>
            <a:r>
              <a:rPr lang="en-ZA" sz="4600" dirty="0" err="1"/>
              <a:t>Okoyoka</a:t>
            </a:r>
            <a:r>
              <a:rPr lang="en-ZA" sz="4600" dirty="0"/>
              <a:t> </a:t>
            </a:r>
            <a:r>
              <a:rPr lang="en-ZA" sz="4600" dirty="0" err="1"/>
              <a:t>bisengo</a:t>
            </a:r>
            <a:r>
              <a:rPr lang="en-ZA" sz="4600" dirty="0"/>
              <a:t> </a:t>
            </a:r>
            <a:r>
              <a:rPr lang="en-ZA" sz="4600" dirty="0" err="1"/>
              <a:t>ekolanda</a:t>
            </a:r>
            <a:r>
              <a:rPr lang="en-ZA" sz="4600" dirty="0"/>
              <a:t> </a:t>
            </a:r>
            <a:r>
              <a:rPr lang="en-ZA" sz="4600" dirty="0" err="1"/>
              <a:t>yo</a:t>
            </a:r>
            <a:r>
              <a:rPr lang="en-ZA" sz="4600" dirty="0"/>
              <a:t> </a:t>
            </a:r>
            <a:r>
              <a:rPr lang="en-ZA" sz="4600" dirty="0" err="1"/>
              <a:t>nasima</a:t>
            </a:r>
            <a:r>
              <a:rPr lang="en-ZA" sz="4600" dirty="0"/>
              <a:t>.</a:t>
            </a:r>
          </a:p>
          <a:p>
            <a:pPr marL="0" indent="0" algn="ctr">
              <a:buNone/>
            </a:pPr>
            <a:r>
              <a:rPr lang="en-ZA" sz="4600" dirty="0"/>
              <a:t>-----------------------------------------------------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3B1B98A-15ED-C711-A459-19B5A2C88C7B}"/>
              </a:ext>
            </a:extLst>
          </p:cNvPr>
          <p:cNvSpPr txBox="1"/>
          <p:nvPr/>
        </p:nvSpPr>
        <p:spPr>
          <a:xfrm>
            <a:off x="0" y="4303455"/>
            <a:ext cx="12192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i="1" dirty="0"/>
              <a:t>Love Jesus, Oh, You'll feel joy,</a:t>
            </a:r>
          </a:p>
          <a:p>
            <a:pPr algn="ctr"/>
            <a:r>
              <a:rPr lang="en-US" sz="4000" i="1" dirty="0"/>
              <a:t>Love Jesus, Oh, You'll feel joy;</a:t>
            </a:r>
          </a:p>
          <a:p>
            <a:pPr algn="ctr"/>
            <a:r>
              <a:rPr lang="en-US" sz="4000" i="1" dirty="0"/>
              <a:t>You'll feel joy, it will follow you,</a:t>
            </a:r>
          </a:p>
          <a:p>
            <a:pPr algn="ctr"/>
            <a:r>
              <a:rPr lang="en-US" sz="4000" i="1" dirty="0"/>
              <a:t>You'll feel joy, it will follow you.</a:t>
            </a:r>
            <a:endParaRPr lang="en-ZA" sz="4000" i="1" dirty="0"/>
          </a:p>
        </p:txBody>
      </p:sp>
    </p:spTree>
    <p:extLst>
      <p:ext uri="{BB962C8B-B14F-4D97-AF65-F5344CB8AC3E}">
        <p14:creationId xmlns:p14="http://schemas.microsoft.com/office/powerpoint/2010/main" val="12154761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C82802-F0AC-7BCD-539D-6BA646E26F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683240" cy="743836"/>
          </a:xfrm>
        </p:spPr>
        <p:txBody>
          <a:bodyPr/>
          <a:lstStyle/>
          <a:p>
            <a:pPr algn="ctr"/>
            <a:r>
              <a:rPr lang="en-ZA" dirty="0"/>
              <a:t>3.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B31C02-80FD-DA44-3F00-2A4BC7ED24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15821"/>
            <a:ext cx="12192000" cy="391302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600" dirty="0"/>
              <a:t>Boya Yesu ee </a:t>
            </a:r>
            <a:r>
              <a:rPr lang="en-ZA" sz="4600" dirty="0" err="1"/>
              <a:t>okomona</a:t>
            </a:r>
            <a:r>
              <a:rPr lang="en-ZA" sz="4600" dirty="0"/>
              <a:t> </a:t>
            </a:r>
            <a:r>
              <a:rPr lang="en-ZA" sz="4600" dirty="0" err="1"/>
              <a:t>makambo</a:t>
            </a:r>
            <a:r>
              <a:rPr lang="en-ZA" sz="4600" dirty="0"/>
              <a:t>, </a:t>
            </a:r>
          </a:p>
          <a:p>
            <a:pPr marL="0" indent="0" algn="ctr">
              <a:buNone/>
            </a:pPr>
            <a:r>
              <a:rPr lang="en-ZA" sz="4600" dirty="0"/>
              <a:t>Boya Yesu ee </a:t>
            </a:r>
            <a:r>
              <a:rPr lang="en-ZA" sz="4600" dirty="0" err="1"/>
              <a:t>okomona</a:t>
            </a:r>
            <a:r>
              <a:rPr lang="en-ZA" sz="4600" dirty="0"/>
              <a:t> </a:t>
            </a:r>
            <a:r>
              <a:rPr lang="en-ZA" sz="4600" dirty="0" err="1"/>
              <a:t>makambo</a:t>
            </a:r>
            <a:r>
              <a:rPr lang="en-ZA" sz="4600" dirty="0"/>
              <a:t>,</a:t>
            </a:r>
          </a:p>
          <a:p>
            <a:pPr marL="0" indent="0" algn="ctr">
              <a:buNone/>
            </a:pPr>
            <a:r>
              <a:rPr lang="en-ZA" sz="4600" dirty="0" err="1"/>
              <a:t>Okomona</a:t>
            </a:r>
            <a:r>
              <a:rPr lang="en-ZA" sz="4600" dirty="0"/>
              <a:t> </a:t>
            </a:r>
            <a:r>
              <a:rPr lang="en-ZA" sz="4600" dirty="0" err="1"/>
              <a:t>makambo</a:t>
            </a:r>
            <a:r>
              <a:rPr lang="en-ZA" sz="4600" dirty="0"/>
              <a:t> </a:t>
            </a:r>
            <a:r>
              <a:rPr lang="en-ZA" sz="4600" dirty="0" err="1"/>
              <a:t>ekolanda</a:t>
            </a:r>
            <a:r>
              <a:rPr lang="en-ZA" sz="4600" dirty="0"/>
              <a:t> </a:t>
            </a:r>
            <a:r>
              <a:rPr lang="en-ZA" sz="4600" dirty="0" err="1"/>
              <a:t>yo</a:t>
            </a:r>
            <a:r>
              <a:rPr lang="en-ZA" sz="4600" dirty="0"/>
              <a:t> </a:t>
            </a:r>
            <a:r>
              <a:rPr lang="en-ZA" sz="4600" dirty="0" err="1"/>
              <a:t>nasima</a:t>
            </a:r>
            <a:r>
              <a:rPr lang="en-ZA" sz="4600" dirty="0"/>
              <a:t>,</a:t>
            </a:r>
          </a:p>
          <a:p>
            <a:pPr marL="0" indent="0" algn="ctr">
              <a:buNone/>
            </a:pPr>
            <a:r>
              <a:rPr lang="en-ZA" sz="4600" dirty="0" err="1"/>
              <a:t>Okomona</a:t>
            </a:r>
            <a:r>
              <a:rPr lang="en-ZA" sz="4600" dirty="0"/>
              <a:t> </a:t>
            </a:r>
            <a:r>
              <a:rPr lang="en-ZA" sz="4600" dirty="0" err="1"/>
              <a:t>makambo</a:t>
            </a:r>
            <a:r>
              <a:rPr lang="en-ZA" sz="4600" dirty="0"/>
              <a:t> </a:t>
            </a:r>
            <a:r>
              <a:rPr lang="en-ZA" sz="4600" dirty="0" err="1"/>
              <a:t>ekolanda</a:t>
            </a:r>
            <a:r>
              <a:rPr lang="en-ZA" sz="4600" dirty="0"/>
              <a:t> </a:t>
            </a:r>
            <a:r>
              <a:rPr lang="en-ZA" sz="4600" dirty="0" err="1"/>
              <a:t>yo</a:t>
            </a:r>
            <a:r>
              <a:rPr lang="en-ZA" sz="4600" dirty="0"/>
              <a:t> </a:t>
            </a:r>
            <a:r>
              <a:rPr lang="en-ZA" sz="4600" dirty="0" err="1"/>
              <a:t>nasima</a:t>
            </a:r>
            <a:r>
              <a:rPr lang="en-ZA" sz="4600" dirty="0"/>
              <a:t>.</a:t>
            </a:r>
          </a:p>
          <a:p>
            <a:pPr marL="0" indent="0" algn="ctr">
              <a:buNone/>
            </a:pPr>
            <a:r>
              <a:rPr lang="en-ZA" sz="4600" dirty="0"/>
              <a:t>--------------------------------------------------------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4E1BD0-EE6F-7730-0B9C-945DB0341FA3}"/>
              </a:ext>
            </a:extLst>
          </p:cNvPr>
          <p:cNvSpPr txBox="1"/>
          <p:nvPr/>
        </p:nvSpPr>
        <p:spPr>
          <a:xfrm>
            <a:off x="0" y="4034154"/>
            <a:ext cx="12192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i="1" dirty="0"/>
              <a:t>If you reject [Refuse] Jesus, Oh, You'll see trouble,</a:t>
            </a:r>
          </a:p>
          <a:p>
            <a:pPr algn="ctr"/>
            <a:r>
              <a:rPr lang="en-US" sz="4000" i="1" dirty="0"/>
              <a:t>If you reject Jesus, Oh, You'll see trouble;</a:t>
            </a:r>
          </a:p>
          <a:p>
            <a:pPr algn="ctr"/>
            <a:r>
              <a:rPr lang="en-US" sz="4000" i="1" dirty="0"/>
              <a:t>You will see trouble; it will follow you,</a:t>
            </a:r>
          </a:p>
          <a:p>
            <a:pPr algn="ctr"/>
            <a:r>
              <a:rPr lang="en-US" sz="4000" i="1" dirty="0"/>
              <a:t>You will see trouble; it will follow you</a:t>
            </a:r>
            <a:endParaRPr lang="en-ZA" sz="4000" i="1" dirty="0"/>
          </a:p>
        </p:txBody>
      </p:sp>
      <p:sp>
        <p:nvSpPr>
          <p:cNvPr id="5" name="Action Button: Go to End 4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BD0E8DA6-522F-BAC7-C7F1-C630972C0DA5}"/>
              </a:ext>
            </a:extLst>
          </p:cNvPr>
          <p:cNvSpPr/>
          <p:nvPr/>
        </p:nvSpPr>
        <p:spPr>
          <a:xfrm>
            <a:off x="5446776" y="6588699"/>
            <a:ext cx="1078992" cy="283497"/>
          </a:xfrm>
          <a:prstGeom prst="actionButtonEnd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0982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538D9D"/>
      </a:hlink>
      <a:folHlink>
        <a:srgbClr val="A5738E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3A418E6B-C5F0-4B95-8D77-61E3EF3B5DF5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e9ed133af269910c54b2788924463cf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943afdd194c88977d61b4ce062b98c7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203A384-C86A-4982-BEF6-51F2C7018F03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terms/"/>
    <ds:schemaRef ds:uri="5d42dc32-f564-4da9-885c-07f0455fcf06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EA7022B-4F45-4D35-A83E-DD3F30EAA20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1297861-1F27-4BC8-8FBF-31504A84E15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</TotalTime>
  <Words>201</Words>
  <Application>Microsoft Office PowerPoint</Application>
  <PresentationFormat>Widescreen</PresentationFormat>
  <Paragraphs>31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Aptos</vt:lpstr>
      <vt:lpstr>Aptos Display</vt:lpstr>
      <vt:lpstr>Arial</vt:lpstr>
      <vt:lpstr>Office Theme</vt:lpstr>
      <vt:lpstr>Landa Yesu 832</vt:lpstr>
      <vt:lpstr>1.</vt:lpstr>
      <vt:lpstr>2.</vt:lpstr>
      <vt:lpstr>3.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Lubo Mbuyu</dc:creator>
  <cp:lastModifiedBy>DCT Choir</cp:lastModifiedBy>
  <cp:revision>2</cp:revision>
  <dcterms:created xsi:type="dcterms:W3CDTF">2025-04-15T12:18:21Z</dcterms:created>
  <dcterms:modified xsi:type="dcterms:W3CDTF">2025-04-16T14:49:47Z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