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7" r:id="rId5"/>
    <p:sldId id="261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2" autoAdjust="0"/>
    <p:restoredTop sz="94660"/>
  </p:normalViewPr>
  <p:slideViewPr>
    <p:cSldViewPr>
      <p:cViewPr varScale="1">
        <p:scale>
          <a:sx n="65" d="100"/>
          <a:sy n="65" d="100"/>
        </p:scale>
        <p:origin x="147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79408-27C1-47B6-A5F9-1E23919059FF}" type="datetimeFigureOut">
              <a:rPr lang="en-ZA" smtClean="0"/>
              <a:pPr/>
              <a:t>2025/01/16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2C4E01-BF05-4523-9121-9F036A2EFF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84513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D8BD707-D9CF-40AE-B4C6-C98DA3205C09}" type="datetimeFigureOut">
              <a:rPr lang="en-US" smtClean="0"/>
              <a:pPr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0" y="1219200"/>
            <a:ext cx="9144000" cy="44196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ZA" sz="6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Love Found a Way</a:t>
            </a:r>
          </a:p>
          <a:p>
            <a:pPr algn="ctr"/>
            <a:endParaRPr lang="en-ZA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ZA" b="1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b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ZA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467100" y="2590800"/>
            <a:ext cx="21336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ZA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550</a:t>
            </a:r>
            <a:endParaRPr lang="en-ZA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98611" y="3813424"/>
            <a:ext cx="1070578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21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647700"/>
            <a:ext cx="9144000" cy="54483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love that rescued me, </a:t>
            </a:r>
          </a:p>
          <a:p>
            <a:pPr algn="ctr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Sunk deep in sin;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Guilty and vile as I could be—</a:t>
            </a:r>
          </a:p>
          <a:p>
            <a:pPr algn="ctr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No hope within.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When every ray of light had fled, </a:t>
            </a:r>
          </a:p>
          <a:p>
            <a:pPr algn="ctr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glorious day!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Raising my soul from out the dead, </a:t>
            </a:r>
          </a:p>
          <a:p>
            <a:pPr algn="ctr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way.</a:t>
            </a:r>
          </a:p>
        </p:txBody>
      </p:sp>
      <p:sp>
        <p:nvSpPr>
          <p:cNvPr id="5" name="Diamond 4"/>
          <p:cNvSpPr/>
          <p:nvPr/>
        </p:nvSpPr>
        <p:spPr>
          <a:xfrm>
            <a:off x="4005140" y="398245"/>
            <a:ext cx="1106424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06463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647700"/>
            <a:ext cx="9144000" cy="54483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redeem my soul;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That could make me whole.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sent my Lord 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the cross of shame;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praise His Holy Name!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48395" y="398245"/>
            <a:ext cx="1619915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/>
          </a:p>
        </p:txBody>
      </p:sp>
      <p:sp>
        <p:nvSpPr>
          <p:cNvPr id="2" name="Rectangle 1"/>
          <p:cNvSpPr/>
          <p:nvPr/>
        </p:nvSpPr>
        <p:spPr>
          <a:xfrm>
            <a:off x="4020456" y="42454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38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647700"/>
            <a:ext cx="9144000" cy="54483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brought my Saviour here to die 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On Calvary,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For such a sinful wretch as I, 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How can it be?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bridged the gulf ’tween me and Heaven, taught me to pray,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I’m redeemed, set free, forgiven, 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way.</a:t>
            </a:r>
          </a:p>
        </p:txBody>
      </p:sp>
      <p:sp>
        <p:nvSpPr>
          <p:cNvPr id="5" name="Diamond 4"/>
          <p:cNvSpPr/>
          <p:nvPr/>
        </p:nvSpPr>
        <p:spPr>
          <a:xfrm>
            <a:off x="4005140" y="398245"/>
            <a:ext cx="1106424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3420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647700"/>
            <a:ext cx="9144000" cy="54483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redeem my soul;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That could make me whole.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sent my Lord 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the cross of shame;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praise His Holy Name!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48395" y="398245"/>
            <a:ext cx="1619915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/>
          </a:p>
        </p:txBody>
      </p:sp>
      <p:sp>
        <p:nvSpPr>
          <p:cNvPr id="2" name="Rectangle 1"/>
          <p:cNvSpPr/>
          <p:nvPr/>
        </p:nvSpPr>
        <p:spPr>
          <a:xfrm>
            <a:off x="4020456" y="42454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10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647700"/>
            <a:ext cx="9144000" cy="54483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opened wide the gates of light 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heaven’s domain;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Where in eternal 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po’er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and might, 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Jesus shall reign.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lifted me from depths of woe 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endless day;</a:t>
            </a:r>
            <a:b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There was no help in earth below,</a:t>
            </a:r>
          </a:p>
          <a:p>
            <a:pPr algn="ctr" fontAlgn="base"/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way.</a:t>
            </a:r>
          </a:p>
        </p:txBody>
      </p:sp>
      <p:sp>
        <p:nvSpPr>
          <p:cNvPr id="5" name="Diamond 4"/>
          <p:cNvSpPr/>
          <p:nvPr/>
        </p:nvSpPr>
        <p:spPr>
          <a:xfrm>
            <a:off x="4005140" y="398245"/>
            <a:ext cx="1106424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992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647700"/>
            <a:ext cx="9144000" cy="54483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00B0F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redeem my soul;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That could make me whole.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sent my Lord 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To the cross of shame;</a:t>
            </a:r>
            <a:b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Love found a way, </a:t>
            </a:r>
          </a:p>
          <a:p>
            <a:pPr algn="ctr" fontAlgn="base"/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 praise His Holy Name!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48395" y="398245"/>
            <a:ext cx="1619915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/>
          </a:p>
        </p:txBody>
      </p:sp>
      <p:sp>
        <p:nvSpPr>
          <p:cNvPr id="2" name="Rectangle 1"/>
          <p:cNvSpPr/>
          <p:nvPr/>
        </p:nvSpPr>
        <p:spPr>
          <a:xfrm>
            <a:off x="4020456" y="42454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49293" y="5898558"/>
            <a:ext cx="645414" cy="139483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8833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977D243A-2DEF-4881-9362-D591CDD592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3AE0F0A-B9F7-4606-9D52-48B9219FD0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9AF224-FADC-4078-A9EA-163CCF45A88B}">
  <ds:schemaRefs>
    <ds:schemaRef ds:uri="e1b72f72-a6ce-48fe-a382-9236e8dc1f6b"/>
    <ds:schemaRef ds:uri="http://purl.org/dc/terms/"/>
    <ds:schemaRef ds:uri="http://schemas.microsoft.com/office/2006/documentManagement/types"/>
    <ds:schemaRef ds:uri="http://www.w3.org/XML/1998/namespace"/>
    <ds:schemaRef ds:uri="b3fec16b-ebc2-4fa6-9dd6-49e1f08d656d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420</TotalTime>
  <Words>302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Cambria</vt:lpstr>
      <vt:lpstr>Palatino Linotype</vt:lpstr>
      <vt:lpstr>Wingdings</vt:lpstr>
      <vt:lpstr>Elemental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Love found a way</dc:title>
  <dc:creator>A. Ukelo</dc:creator>
  <cp:lastModifiedBy>LUBO</cp:lastModifiedBy>
  <cp:revision>36</cp:revision>
  <dcterms:created xsi:type="dcterms:W3CDTF">2006-08-16T00:00:00Z</dcterms:created>
  <dcterms:modified xsi:type="dcterms:W3CDTF">2025-01-16T14:13:35Z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