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1" d="100"/>
          <a:sy n="31" d="100"/>
        </p:scale>
        <p:origin x="-111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dirty="0" smtClean="0"/>
              <a:t>Must Jesus bear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Z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Must Jesus bear the </a:t>
            </a:r>
            <a:r>
              <a:rPr lang="en-US" sz="3600" dirty="0" smtClean="0">
                <a:latin typeface="Georgia" pitchFamily="18" charset="0"/>
              </a:rPr>
              <a:t>cross </a:t>
            </a:r>
            <a:r>
              <a:rPr lang="en-US" sz="3600" dirty="0" smtClean="0">
                <a:latin typeface="Georgia" pitchFamily="18" charset="0"/>
              </a:rPr>
              <a:t>alone,</a:t>
            </a:r>
            <a:endParaRPr lang="en-ZA" sz="3600" dirty="0" smtClean="0">
              <a:latin typeface="Georgia" pitchFamily="18" charset="0"/>
            </a:endParaRPr>
          </a:p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And all the </a:t>
            </a:r>
            <a:r>
              <a:rPr lang="en-US" sz="3600" dirty="0" smtClean="0">
                <a:latin typeface="Georgia" pitchFamily="18" charset="0"/>
              </a:rPr>
              <a:t>World </a:t>
            </a:r>
            <a:r>
              <a:rPr lang="en-US" sz="3600" dirty="0" smtClean="0">
                <a:latin typeface="Georgia" pitchFamily="18" charset="0"/>
              </a:rPr>
              <a:t>go free?</a:t>
            </a:r>
            <a:endParaRPr lang="en-ZA" sz="3600" dirty="0" smtClean="0">
              <a:latin typeface="Georgia" pitchFamily="18" charset="0"/>
            </a:endParaRPr>
          </a:p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No, there's a cross for everyone,</a:t>
            </a:r>
            <a:endParaRPr lang="en-ZA" sz="3600" dirty="0" smtClean="0">
              <a:latin typeface="Georgia" pitchFamily="18" charset="0"/>
            </a:endParaRPr>
          </a:p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And there's a cross for me.</a:t>
            </a:r>
            <a:endParaRPr lang="en-ZA" sz="3600" dirty="0" smtClean="0">
              <a:latin typeface="Georgia" pitchFamily="18" charset="0"/>
            </a:endParaRPr>
          </a:p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 </a:t>
            </a:r>
            <a:endParaRPr lang="en-ZA" sz="3600" dirty="0" smtClean="0">
              <a:latin typeface="Georgia" pitchFamily="18" charset="0"/>
            </a:endParaRPr>
          </a:p>
          <a:p>
            <a:pPr algn="ctr"/>
            <a:endParaRPr lang="en-ZA" sz="3600" dirty="0">
              <a:latin typeface="Georgia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smtClean="0"/>
              <a:t>1</a:t>
            </a:r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The consecrated cross I'll bear</a:t>
            </a:r>
            <a:endParaRPr lang="en-ZA" sz="3600" dirty="0" smtClean="0">
              <a:latin typeface="Georgia" pitchFamily="18" charset="0"/>
            </a:endParaRPr>
          </a:p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Until I'll be set free;</a:t>
            </a:r>
            <a:endParaRPr lang="en-ZA" sz="3600" dirty="0" smtClean="0">
              <a:latin typeface="Georgia" pitchFamily="18" charset="0"/>
            </a:endParaRPr>
          </a:p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And then go home my crown to wear,</a:t>
            </a:r>
            <a:endParaRPr lang="en-ZA" sz="3600" dirty="0" smtClean="0">
              <a:latin typeface="Georgia" pitchFamily="18" charset="0"/>
            </a:endParaRPr>
          </a:p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For there's a crown for me.</a:t>
            </a:r>
            <a:endParaRPr lang="en-ZA" sz="3600" dirty="0" smtClean="0">
              <a:latin typeface="Georgia" pitchFamily="18" charset="0"/>
            </a:endParaRPr>
          </a:p>
          <a:p>
            <a:pPr algn="ctr"/>
            <a:endParaRPr lang="en-ZA" sz="3600" dirty="0">
              <a:latin typeface="Georgia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smtClean="0"/>
              <a:t>Chorus	</a:t>
            </a:r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Upon the crystal pavement down,</a:t>
            </a:r>
            <a:endParaRPr lang="en-ZA" sz="3600" dirty="0" smtClean="0">
              <a:latin typeface="Georgia" pitchFamily="18" charset="0"/>
            </a:endParaRPr>
          </a:p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At Jesus' pierced feet,</a:t>
            </a:r>
            <a:endParaRPr lang="en-ZA" sz="3600" dirty="0" smtClean="0">
              <a:latin typeface="Georgia" pitchFamily="18" charset="0"/>
            </a:endParaRPr>
          </a:p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Joyful I'll cast my golden crown</a:t>
            </a:r>
            <a:endParaRPr lang="en-ZA" sz="3600" dirty="0" smtClean="0">
              <a:latin typeface="Georgia" pitchFamily="18" charset="0"/>
            </a:endParaRPr>
          </a:p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And His dear name repeat.</a:t>
            </a:r>
            <a:endParaRPr lang="en-ZA" sz="3600" dirty="0" smtClean="0">
              <a:latin typeface="Georgia" pitchFamily="18" charset="0"/>
            </a:endParaRPr>
          </a:p>
          <a:p>
            <a:pPr algn="ctr"/>
            <a:endParaRPr lang="en-ZA" sz="3600" dirty="0">
              <a:latin typeface="Georgia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smtClean="0"/>
              <a:t>2</a:t>
            </a:r>
            <a:endParaRPr lang="en-Z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O precious cross! O glorious crown!</a:t>
            </a:r>
            <a:endParaRPr lang="en-ZA" sz="3600" dirty="0" smtClean="0">
              <a:latin typeface="Georgia" pitchFamily="18" charset="0"/>
            </a:endParaRPr>
          </a:p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O resurrection day!</a:t>
            </a:r>
            <a:endParaRPr lang="en-ZA" sz="3600" dirty="0" smtClean="0">
              <a:latin typeface="Georgia" pitchFamily="18" charset="0"/>
            </a:endParaRPr>
          </a:p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When Christ the Lord from heaven comes down</a:t>
            </a:r>
            <a:endParaRPr lang="en-ZA" sz="3600" dirty="0" smtClean="0">
              <a:latin typeface="Georgia" pitchFamily="18" charset="0"/>
            </a:endParaRPr>
          </a:p>
          <a:p>
            <a:pPr algn="ctr">
              <a:buNone/>
            </a:pPr>
            <a:r>
              <a:rPr lang="en-US" sz="3600" dirty="0" smtClean="0">
                <a:latin typeface="Georgia" pitchFamily="18" charset="0"/>
              </a:rPr>
              <a:t>And shall </a:t>
            </a:r>
            <a:r>
              <a:rPr lang="en-US" sz="3600" dirty="0" smtClean="0">
                <a:latin typeface="Georgia" pitchFamily="18" charset="0"/>
              </a:rPr>
              <a:t>bear </a:t>
            </a:r>
            <a:r>
              <a:rPr lang="en-US" sz="3600" dirty="0" smtClean="0">
                <a:latin typeface="Georgia" pitchFamily="18" charset="0"/>
              </a:rPr>
              <a:t>me away.</a:t>
            </a:r>
            <a:endParaRPr lang="en-ZA" sz="3600" dirty="0" smtClean="0">
              <a:latin typeface="Georgia" pitchFamily="18" charset="0"/>
            </a:endParaRPr>
          </a:p>
          <a:p>
            <a:pPr algn="ctr"/>
            <a:endParaRPr lang="en-ZA" sz="3600" dirty="0">
              <a:latin typeface="Georgia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smtClean="0"/>
              <a:t>C</a:t>
            </a:r>
            <a:r>
              <a:rPr lang="en-ZA" dirty="0" smtClean="0"/>
              <a:t>horus</a:t>
            </a:r>
            <a:endParaRPr lang="en-ZA" dirty="0"/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407024" y="5508848"/>
            <a:ext cx="381000" cy="152400"/>
          </a:xfrm>
          <a:prstGeom prst="actionButtonEnd">
            <a:avLst/>
          </a:prstGeom>
          <a:solidFill>
            <a:srgbClr val="FF0000"/>
          </a:solidFill>
          <a:ln w="12700"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</TotalTime>
  <Words>113</Words>
  <Application>Microsoft Office PowerPoint</Application>
  <PresentationFormat>On-screen Show (4:3)</PresentationFormat>
  <Paragraphs>22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Concourse</vt:lpstr>
      <vt:lpstr>Must Jesus bear</vt:lpstr>
      <vt:lpstr>1</vt:lpstr>
      <vt:lpstr>Chorus </vt:lpstr>
      <vt:lpstr>2</vt:lpstr>
      <vt:lpstr>Chorus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Durban Christian Tab</dc:creator>
  <cp:lastModifiedBy>Durban Christian Tab</cp:lastModifiedBy>
  <cp:revision>8</cp:revision>
  <dcterms:created xsi:type="dcterms:W3CDTF">2006-08-16T00:00:00Z</dcterms:created>
  <dcterms:modified xsi:type="dcterms:W3CDTF">2015-12-20T10:52:58Z</dcterms:modified>
</cp:coreProperties>
</file>