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4"/>
  </p:sldMasterIdLst>
  <p:sldIdLst>
    <p:sldId id="256" r:id="rId5"/>
    <p:sldId id="257" r:id="rId6"/>
    <p:sldId id="264" r:id="rId7"/>
    <p:sldId id="265" r:id="rId8"/>
    <p:sldId id="268" r:id="rId9"/>
    <p:sldId id="266" r:id="rId10"/>
    <p:sldId id="269" r:id="rId11"/>
    <p:sldId id="267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55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11AFD-DB47-98E2-C8D8-F71CFE1FFE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19E4E2-E815-5E91-5786-EFA0B281F0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C82963-7D28-4524-24AA-C19E74599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9DD23-1A2B-30D9-57A5-0E504A805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23CD6-C62A-3EEA-A6B2-297A64BC3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152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A741-24CD-D166-3A2B-6B11CF7FE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E22C-561A-2A27-034E-1589922DF8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F80AF-8EF1-3816-761E-38B8A380A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B457D-12BF-7A7E-4D1F-02A5CFA74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B5F6F-5D1B-9C16-E726-19388C41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287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6CEFD-443E-C997-558F-5FEAB1FC3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0FB98-8B8E-5703-5303-479071496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0BFDB-3FAC-023F-8BC1-7B23D71BB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39930-E94C-ECF3-6B34-93C007368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E0941-66F4-D9E5-06DD-DAC49BA43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016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55D6B-D0D4-BF0B-B39C-68C2F868B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CAC70-4966-C9A5-D81C-B97F9C4F01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913583-F9CC-FF8C-2683-4F14DB920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E8788-4CDA-E66C-CBCD-A8A33791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6DD4A6-4351-B34D-0AFA-3BA8322A3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B02FF-4E1B-2D2A-525E-801D61E6C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566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5993-BDD1-BA0B-3012-81DA0F68A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D43B8-9561-0D89-04DE-64277BD62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63BA69-BA01-0344-C9A3-BC8B3DDF5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210246-B0B5-9F36-04CC-D1EFF88361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CC7234-16F5-C942-9B08-388491AE3E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197C51-D117-0C4B-14FF-AAA78C6B2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7F103E-BB3E-DFE1-1612-E1C8775E6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83EE9D-F9C1-51C9-D6A7-39D496BD2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590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779C1-0AF3-BF17-FE34-A5F2A094B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DB6A52-D59B-6755-0929-01E0880C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4901B2-E803-104C-D5A9-059CB9655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E68AE8-BE1D-5C78-1F75-5ECD623A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351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837CE2-96B4-D612-0E62-11C1A81E5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647A9-B01F-9181-6962-998B76865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20C3C-7CF1-BE64-E085-65D5CFD88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6642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98DCD-415E-BEC4-F4A8-CED97AFCB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14A37-5E1B-9E95-E097-1F5B6EF7C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D9C270-5E05-6A7D-EC26-4DD81037A6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70D950-60A0-A023-0B1D-61A92A1EC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3A9829-4B8C-4CB8-3A7E-E608095E2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BFA296-B581-EABA-957F-31604FF43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316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539BA-1A11-5682-FE1D-B2CD6A9CD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4F5083-C52D-E423-1F0B-200FCA5D93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E24E95-D1E0-0726-F559-47640FAF87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439F8-F97F-5CEE-CEA1-3E3FD715E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D61CD-79EC-F109-E656-5938CD577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835C0C-2F5F-0164-EE9B-0FF8BD62B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5177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4608B-1C77-DB9C-513F-35135FA37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AFC0A-0A4B-A437-151F-879FE5A8B7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6EA36-465A-A1D7-FD31-31645FF14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BEE11-F330-2C60-E5D4-A24B21306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6FF4A-D7C9-3CA0-9D5D-B41D09587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734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AD8AE-A7CF-E4CA-474C-C080E7138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EFC97E-ADBA-7140-DA8C-BE581694AB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C0190-C80A-0A17-F789-66455B9E3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E2728-2328-BF66-BB95-412099A09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81B9C-C19F-8EC6-80FD-61F4F9DA0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732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7574A7-673C-401A-36A9-D383847C9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5E937-EF88-B994-2339-0A25ECB97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B2A57-7A85-D419-C392-252F79161F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F24CE2-DA0F-4753-8CDE-4FCB16B9D58B}" type="datetimeFigureOut">
              <a:rPr lang="en-ZA" smtClean="0"/>
              <a:t>2026/01/24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A23FD-2648-B84E-1631-2EAB38A17D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A72B4-A61E-FDCF-F711-437C19CBF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C98BC1-1AC1-436B-A838-D0CB5868316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578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DDAAB-A6DF-466D-B2EA-4F1A8DABBB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8780" y="1061884"/>
            <a:ext cx="8676222" cy="2658604"/>
          </a:xfrm>
        </p:spPr>
        <p:txBody>
          <a:bodyPr>
            <a:normAutofit/>
          </a:bodyPr>
          <a:lstStyle/>
          <a:p>
            <a:pPr algn="ctr"/>
            <a:r>
              <a:rPr lang="en-ZA" sz="88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NAZALI MOPAYA</a:t>
            </a:r>
            <a:br>
              <a:rPr lang="en-ZA" sz="8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atin typeface="Cambria" panose="02040503050406030204" pitchFamily="18" charset="0"/>
                <a:ea typeface="Cambria" panose="02040503050406030204" pitchFamily="18" charset="0"/>
              </a:rPr>
              <a:t>827</a:t>
            </a:r>
            <a:endParaRPr lang="en-ZA" sz="8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3">
            <a:extLst>
              <a:ext uri="{FF2B5EF4-FFF2-40B4-BE49-F238E27FC236}">
                <a16:creationId xmlns:a16="http://schemas.microsoft.com/office/drawing/2014/main" id="{1E429465-111B-072B-95D4-72B7AC3AA055}"/>
              </a:ext>
            </a:extLst>
          </p:cNvPr>
          <p:cNvSpPr/>
          <p:nvPr/>
        </p:nvSpPr>
        <p:spPr>
          <a:xfrm>
            <a:off x="5323685" y="3834581"/>
            <a:ext cx="1206412" cy="111002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1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880275"/>
            <a:ext cx="9905998" cy="539762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Nazali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mopaya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mokili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oyo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Mboka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'a seko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ezali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Lola;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Mokolo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mosusu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nakozonga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Nakokende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seko.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I'm a pilgrim in this World,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Eternal City is in Heaven,</a:t>
            </a:r>
            <a:endParaRPr lang="en-ZA" sz="36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One day I'll go back Home forever.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58C2045-B194-8536-9279-6F3E9B9141A6}"/>
              </a:ext>
            </a:extLst>
          </p:cNvPr>
          <p:cNvSpPr/>
          <p:nvPr/>
        </p:nvSpPr>
        <p:spPr>
          <a:xfrm>
            <a:off x="5535817" y="395665"/>
            <a:ext cx="1117190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171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089938"/>
            <a:ext cx="9905998" cy="539762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Namipesi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Lisalisi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ewuti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epai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Miso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nyoso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ekotala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nse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Mobikisi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offer myself to You, my Lord Jesus,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help comes from You,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eyes look up to You, Jesus my Saviour.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6BBD5F0E-4163-2361-F198-7A540BD754C4}"/>
              </a:ext>
            </a:extLst>
          </p:cNvPr>
          <p:cNvSpPr/>
          <p:nvPr/>
        </p:nvSpPr>
        <p:spPr>
          <a:xfrm>
            <a:off x="5005868" y="395665"/>
            <a:ext cx="2177088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723AB8-0BA2-7376-702E-93A499DD0467}"/>
              </a:ext>
            </a:extLst>
          </p:cNvPr>
          <p:cNvSpPr txBox="1"/>
          <p:nvPr/>
        </p:nvSpPr>
        <p:spPr>
          <a:xfrm>
            <a:off x="5451012" y="376360"/>
            <a:ext cx="14047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15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880275"/>
            <a:ext cx="9905998" cy="5397622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Ntango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kotala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nyonso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mokili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masumu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nyonso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bato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ba’kosala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Elakisi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solo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mobembo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‘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belemi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Mpo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nakende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Lola.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I see all things in this World 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the sins people are doing;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truly indicates that the Journey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go to Heaven is near.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58C2045-B194-8536-9279-6F3E9B9141A6}"/>
              </a:ext>
            </a:extLst>
          </p:cNvPr>
          <p:cNvSpPr/>
          <p:nvPr/>
        </p:nvSpPr>
        <p:spPr>
          <a:xfrm>
            <a:off x="5535817" y="395665"/>
            <a:ext cx="1117190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5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064713"/>
            <a:ext cx="9905998" cy="539762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Namipesi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Lisalisi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ewuti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epai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Miso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nyoso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ekotala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nse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Mobikisi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offer myself to You, my Lord Jesus,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help comes from You,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eyes look up to You, Jesus my Saviour.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6BBD5F0E-4163-2361-F198-7A540BD754C4}"/>
              </a:ext>
            </a:extLst>
          </p:cNvPr>
          <p:cNvSpPr/>
          <p:nvPr/>
        </p:nvSpPr>
        <p:spPr>
          <a:xfrm>
            <a:off x="5005868" y="395665"/>
            <a:ext cx="2177088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723AB8-0BA2-7376-702E-93A499DD0467}"/>
              </a:ext>
            </a:extLst>
          </p:cNvPr>
          <p:cNvSpPr txBox="1"/>
          <p:nvPr/>
        </p:nvSpPr>
        <p:spPr>
          <a:xfrm>
            <a:off x="5451012" y="376360"/>
            <a:ext cx="14047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67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880275"/>
            <a:ext cx="9905998" cy="558206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Nakomipesa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mokili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oyo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Nakolanda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ata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moto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mokili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Namipesi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Mobikisi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Kino ‘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koya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komema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not surrender my life to this world,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nor follow people thereof,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offer myself to You, O my Saviour,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till You come to take me Home.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58C2045-B194-8536-9279-6F3E9B9141A6}"/>
              </a:ext>
            </a:extLst>
          </p:cNvPr>
          <p:cNvSpPr/>
          <p:nvPr/>
        </p:nvSpPr>
        <p:spPr>
          <a:xfrm>
            <a:off x="5535817" y="395665"/>
            <a:ext cx="1117190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46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109243"/>
            <a:ext cx="9905998" cy="539762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Namipesi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Lisalisi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ewuti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epai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Miso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nyoso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ekotala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nse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Mobikisi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offer myself to You, my Lord Jesus,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help comes from You,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eyes look up to You, Jesus my Saviour.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6BBD5F0E-4163-2361-F198-7A540BD754C4}"/>
              </a:ext>
            </a:extLst>
          </p:cNvPr>
          <p:cNvSpPr/>
          <p:nvPr/>
        </p:nvSpPr>
        <p:spPr>
          <a:xfrm>
            <a:off x="5005868" y="395665"/>
            <a:ext cx="2177088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723AB8-0BA2-7376-702E-93A499DD0467}"/>
              </a:ext>
            </a:extLst>
          </p:cNvPr>
          <p:cNvSpPr txBox="1"/>
          <p:nvPr/>
        </p:nvSpPr>
        <p:spPr>
          <a:xfrm>
            <a:off x="5451012" y="376360"/>
            <a:ext cx="14047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4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880275"/>
            <a:ext cx="9905998" cy="5397622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Natambolaki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solo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mokili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oyo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Nalukaki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nyonso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mangomba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nyonso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Nazuaki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ata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akobikisa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Bobele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walked and walked around this World, 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earching everywhere;</a:t>
            </a:r>
            <a:endParaRPr lang="en-ZA" sz="36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But I couldn't find any Saviour,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Safe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You, my Lord Jesus.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58C2045-B194-8536-9279-6F3E9B9141A6}"/>
              </a:ext>
            </a:extLst>
          </p:cNvPr>
          <p:cNvSpPr/>
          <p:nvPr/>
        </p:nvSpPr>
        <p:spPr>
          <a:xfrm>
            <a:off x="5535817" y="395665"/>
            <a:ext cx="1117190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2AFE-27DF-4685-A1C7-646BE00D3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084018"/>
            <a:ext cx="9905998" cy="539762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Namipesi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Lisalisi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ewuti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epai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Miso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nyoso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ekotala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nse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Yo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Mobikisi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offer myself to You, my Lord Jesus,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help comes from You,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3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GB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 eyes look up to You, Jesus my Saviour.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6BBD5F0E-4163-2361-F198-7A540BD754C4}"/>
              </a:ext>
            </a:extLst>
          </p:cNvPr>
          <p:cNvSpPr/>
          <p:nvPr/>
        </p:nvSpPr>
        <p:spPr>
          <a:xfrm>
            <a:off x="5005868" y="395665"/>
            <a:ext cx="2177088" cy="48461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723AB8-0BA2-7376-702E-93A499DD0467}"/>
              </a:ext>
            </a:extLst>
          </p:cNvPr>
          <p:cNvSpPr txBox="1"/>
          <p:nvPr/>
        </p:nvSpPr>
        <p:spPr>
          <a:xfrm>
            <a:off x="5451012" y="376360"/>
            <a:ext cx="14047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400" i="1" dirty="0">
              <a:solidFill>
                <a:srgbClr val="FF0000"/>
              </a:solidFill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35607ED-7934-1818-EAB4-54B74AF38589}"/>
              </a:ext>
            </a:extLst>
          </p:cNvPr>
          <p:cNvSpPr/>
          <p:nvPr/>
        </p:nvSpPr>
        <p:spPr>
          <a:xfrm>
            <a:off x="5751512" y="6510721"/>
            <a:ext cx="685800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2310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8B8F43-A6F6-471E-A22F-39594E55AD41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5d42dc32-f564-4da9-885c-07f0455fcf06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1631966-0B2E-44C2-8010-41EC3B0CC7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0E439F-61D5-4487-BFD6-BE73196BCC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</TotalTime>
  <Words>468</Words>
  <Application>Microsoft Office PowerPoint</Application>
  <PresentationFormat>Widescreen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Cambria</vt:lpstr>
      <vt:lpstr>Office Theme</vt:lpstr>
      <vt:lpstr>NAZALI MOPAYA 827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NAZALI MOPAYA</dc:title>
  <dc:creator>Narcisse Mbuyu</dc:creator>
  <cp:lastModifiedBy>DCT Choir</cp:lastModifiedBy>
  <cp:revision>10</cp:revision>
  <dcterms:created xsi:type="dcterms:W3CDTF">2024-08-11T13:48:10Z</dcterms:created>
  <dcterms:modified xsi:type="dcterms:W3CDTF">2026-01-24T09:40:51Z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